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39" r:id="rId4"/>
    <p:sldId id="333" r:id="rId6"/>
    <p:sldId id="258" r:id="rId7"/>
    <p:sldId id="408" r:id="rId8"/>
    <p:sldId id="403" r:id="rId9"/>
    <p:sldId id="398" r:id="rId10"/>
    <p:sldId id="409" r:id="rId11"/>
    <p:sldId id="411" r:id="rId12"/>
    <p:sldId id="407" r:id="rId13"/>
    <p:sldId id="410" r:id="rId14"/>
    <p:sldId id="406" r:id="rId15"/>
    <p:sldId id="376" r:id="rId16"/>
    <p:sldId id="404" r:id="rId17"/>
    <p:sldId id="412" r:id="rId18"/>
    <p:sldId id="378" r:id="rId19"/>
    <p:sldId id="334" r:id="rId20"/>
  </p:sldIdLst>
  <p:sldSz cx="12193270" cy="6858000"/>
  <p:notesSz cx="6858000" cy="9144000"/>
  <p:custDataLst>
    <p:tags r:id="rId24"/>
  </p:custDataLst>
  <p:defaultTextStyle>
    <a:defPPr marL="0" marR="0" indent="0" algn="l" defTabSz="54864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08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L="0" marR="0" indent="27432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L="0" marR="0" indent="54864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L="0" marR="0" indent="82296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L="0" marR="0" indent="109728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L="0" marR="0" indent="164592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L="0" marR="0" indent="192024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L="0" marR="0" indent="219456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E845"/>
    <a:srgbClr val="4B5D75"/>
    <a:srgbClr val="ED8C14"/>
    <a:srgbClr val="00589A"/>
    <a:srgbClr val="F4F4F4"/>
    <a:srgbClr val="FFFFFF"/>
    <a:srgbClr val="E5E5E5"/>
    <a:srgbClr val="BFBFBF"/>
    <a:srgbClr val="215ACD"/>
    <a:srgbClr val="376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7" autoAdjust="0"/>
    <p:restoredTop sz="86418"/>
  </p:normalViewPr>
  <p:slideViewPr>
    <p:cSldViewPr snapToGrid="0" snapToObjects="1">
      <p:cViewPr varScale="1">
        <p:scale>
          <a:sx n="99" d="100"/>
          <a:sy n="99" d="100"/>
        </p:scale>
        <p:origin x="9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4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A6AC9-055E-4817-9177-2533F9BDA102}" type="doc">
      <dgm:prSet loTypeId="urn:microsoft.com/office/officeart/2005/8/layout/funnel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3EA687B-4E39-4672-9FCF-764AF48898AA}">
      <dgm:prSet phldrT="[文本]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zh-CN" altLang="en-US">
              <a:latin typeface="+mn-ea"/>
              <a:ea typeface="+mn-ea"/>
            </a:rPr>
            <a:t>防护监控</a:t>
          </a:r>
        </a:p>
      </dgm:t>
    </dgm:pt>
    <dgm:pt modelId="{54538BE2-E42D-4780-9A6D-25705E33ECB5}" cxnId="{A215DEBB-EC96-4BF5-9145-3732ACD1137E}" type="parTrans">
      <dgm:prSet/>
      <dgm:spPr/>
      <dgm:t>
        <a:bodyPr/>
        <a:lstStyle/>
        <a:p>
          <a:endParaRPr lang="zh-CN" altLang="en-US"/>
        </a:p>
      </dgm:t>
    </dgm:pt>
    <dgm:pt modelId="{E649E25D-5DC7-40AC-A1F8-6D58BA4C989A}" cxnId="{A215DEBB-EC96-4BF5-9145-3732ACD1137E}" type="sibTrans">
      <dgm:prSet/>
      <dgm:spPr/>
      <dgm:t>
        <a:bodyPr/>
        <a:lstStyle/>
        <a:p>
          <a:endParaRPr lang="zh-CN" altLang="en-US"/>
        </a:p>
      </dgm:t>
    </dgm:pt>
    <dgm:pt modelId="{7756A21D-2832-4505-89D5-EC4DB36BD36A}">
      <dgm:prSet phldrT="[文本]"/>
      <dgm:spPr/>
      <dgm:t>
        <a:bodyPr/>
        <a:lstStyle/>
        <a:p>
          <a:r>
            <a:rPr lang="zh-CN" altLang="en-US"/>
            <a:t>分类分级</a:t>
          </a:r>
        </a:p>
      </dgm:t>
    </dgm:pt>
    <dgm:pt modelId="{930914D8-3AB5-4D76-8431-98D6417B5B0E}" cxnId="{46D15A18-EA59-45E9-9690-9573956CDE06}" type="parTrans">
      <dgm:prSet/>
      <dgm:spPr/>
      <dgm:t>
        <a:bodyPr/>
        <a:lstStyle/>
        <a:p>
          <a:endParaRPr lang="zh-CN" altLang="en-US"/>
        </a:p>
      </dgm:t>
    </dgm:pt>
    <dgm:pt modelId="{E68369CC-9F5E-4630-B4DC-E6FBBE81CE36}" cxnId="{46D15A18-EA59-45E9-9690-9573956CDE06}" type="sibTrans">
      <dgm:prSet/>
      <dgm:spPr/>
      <dgm:t>
        <a:bodyPr/>
        <a:lstStyle/>
        <a:p>
          <a:endParaRPr lang="zh-CN" altLang="en-US"/>
        </a:p>
      </dgm:t>
    </dgm:pt>
    <dgm:pt modelId="{51EAD1A2-393C-4A3A-925C-D45413BB545F}">
      <dgm:prSet phldrT="[文本]"/>
      <dgm:spPr/>
      <dgm:t>
        <a:bodyPr/>
        <a:lstStyle/>
        <a:p>
          <a:r>
            <a:rPr lang="zh-CN" altLang="en-US"/>
            <a:t>国家监管</a:t>
          </a:r>
        </a:p>
      </dgm:t>
    </dgm:pt>
    <dgm:pt modelId="{9AA5D0B4-C67E-4392-B607-606AEE101F1F}" cxnId="{A4A0633F-C8BB-4804-A1BD-41D5A3E3D07B}" type="parTrans">
      <dgm:prSet/>
      <dgm:spPr/>
      <dgm:t>
        <a:bodyPr/>
        <a:lstStyle/>
        <a:p>
          <a:endParaRPr lang="zh-CN" altLang="en-US"/>
        </a:p>
      </dgm:t>
    </dgm:pt>
    <dgm:pt modelId="{DACCD478-2757-4045-B75A-570ABC774E7C}" cxnId="{A4A0633F-C8BB-4804-A1BD-41D5A3E3D07B}" type="sibTrans">
      <dgm:prSet/>
      <dgm:spPr/>
      <dgm:t>
        <a:bodyPr/>
        <a:lstStyle/>
        <a:p>
          <a:endParaRPr lang="zh-CN" altLang="en-US"/>
        </a:p>
      </dgm:t>
    </dgm:pt>
    <dgm:pt modelId="{0AB48CCD-A7FF-4628-9DEB-9F7227435396}">
      <dgm:prSet phldrT="[文本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zh-CN" altLang="en-US" sz="2400" b="1">
              <a:solidFill>
                <a:schemeClr val="bg1"/>
              </a:solidFill>
              <a:latin typeface="+mn-ea"/>
              <a:ea typeface="+mn-ea"/>
            </a:rPr>
            <a:t>公司和国家一起管控</a:t>
          </a:r>
        </a:p>
      </dgm:t>
    </dgm:pt>
    <dgm:pt modelId="{3AF82B52-C720-4D5B-B902-94EEE83EAD65}" cxnId="{0C1E2C94-F4EA-4F71-B47A-F55E2FE81172}" type="sibTrans">
      <dgm:prSet/>
      <dgm:spPr/>
      <dgm:t>
        <a:bodyPr/>
        <a:lstStyle/>
        <a:p>
          <a:endParaRPr lang="zh-CN" altLang="en-US"/>
        </a:p>
      </dgm:t>
    </dgm:pt>
    <dgm:pt modelId="{B227EED0-8457-4DDF-9EF3-616932EFC4AB}" cxnId="{0C1E2C94-F4EA-4F71-B47A-F55E2FE81172}" type="parTrans">
      <dgm:prSet/>
      <dgm:spPr/>
      <dgm:t>
        <a:bodyPr/>
        <a:lstStyle/>
        <a:p>
          <a:endParaRPr lang="zh-CN" altLang="en-US"/>
        </a:p>
      </dgm:t>
    </dgm:pt>
    <dgm:pt modelId="{0A6C8DB2-1B07-4E10-B41E-53A52965F5A2}" type="pres">
      <dgm:prSet presAssocID="{B2EA6AC9-055E-4817-9177-2533F9BDA102}" presName="Name0" presStyleCnt="0">
        <dgm:presLayoutVars>
          <dgm:chMax val="4"/>
          <dgm:resizeHandles val="exact"/>
        </dgm:presLayoutVars>
      </dgm:prSet>
      <dgm:spPr/>
    </dgm:pt>
    <dgm:pt modelId="{1A5364A1-C9A3-4768-9979-CF6CEE41FB81}" type="pres">
      <dgm:prSet presAssocID="{B2EA6AC9-055E-4817-9177-2533F9BDA102}" presName="ellipse" presStyleLbl="trBgShp" presStyleIdx="0" presStyleCnt="1"/>
      <dgm:spPr/>
    </dgm:pt>
    <dgm:pt modelId="{50BBB9E1-9427-416E-98FF-F629FA655873}" type="pres">
      <dgm:prSet presAssocID="{B2EA6AC9-055E-4817-9177-2533F9BDA102}" presName="arrow1" presStyleLbl="fgShp" presStyleIdx="0" presStyleCnt="1" custLinFactNeighborY="0"/>
      <dgm:spPr/>
    </dgm:pt>
    <dgm:pt modelId="{65A46A2C-4C8D-4A13-B7B2-DB90664093ED}" type="pres">
      <dgm:prSet presAssocID="{B2EA6AC9-055E-4817-9177-2533F9BDA102}" presName="rectangle" presStyleLbl="revTx" presStyleIdx="0" presStyleCnt="1" custScaleX="95723" custScaleY="77830" custLinFactNeighborY="4444">
        <dgm:presLayoutVars>
          <dgm:bulletEnabled val="1"/>
        </dgm:presLayoutVars>
      </dgm:prSet>
      <dgm:spPr/>
    </dgm:pt>
    <dgm:pt modelId="{C61B8A69-EE70-4702-9CB4-8575710FB883}" type="pres">
      <dgm:prSet presAssocID="{7756A21D-2832-4505-89D5-EC4DB36BD36A}" presName="item1" presStyleLbl="node1" presStyleIdx="0" presStyleCnt="3">
        <dgm:presLayoutVars>
          <dgm:bulletEnabled val="1"/>
        </dgm:presLayoutVars>
      </dgm:prSet>
      <dgm:spPr/>
    </dgm:pt>
    <dgm:pt modelId="{CB8900C4-6464-4361-93F8-0E747EF8371E}" type="pres">
      <dgm:prSet presAssocID="{51EAD1A2-393C-4A3A-925C-D45413BB545F}" presName="item2" presStyleLbl="node1" presStyleIdx="1" presStyleCnt="3">
        <dgm:presLayoutVars>
          <dgm:bulletEnabled val="1"/>
        </dgm:presLayoutVars>
      </dgm:prSet>
      <dgm:spPr/>
    </dgm:pt>
    <dgm:pt modelId="{603E3B9E-EE27-4A8F-BDF5-B6F5CFF4A903}" type="pres">
      <dgm:prSet presAssocID="{0AB48CCD-A7FF-4628-9DEB-9F7227435396}" presName="item3" presStyleLbl="node1" presStyleIdx="2" presStyleCnt="3">
        <dgm:presLayoutVars>
          <dgm:bulletEnabled val="1"/>
        </dgm:presLayoutVars>
      </dgm:prSet>
      <dgm:spPr/>
    </dgm:pt>
    <dgm:pt modelId="{DA4C5BDE-D5CD-4B24-B302-E1B5412E42D0}" type="pres">
      <dgm:prSet presAssocID="{B2EA6AC9-055E-4817-9177-2533F9BDA102}" presName="funnel" presStyleLbl="trAlignAcc1" presStyleIdx="0" presStyleCnt="1"/>
      <dgm:spPr/>
    </dgm:pt>
  </dgm:ptLst>
  <dgm:cxnLst>
    <dgm:cxn modelId="{C516AC08-3141-46E0-A722-F802D26638E2}" type="presOf" srcId="{7756A21D-2832-4505-89D5-EC4DB36BD36A}" destId="{CB8900C4-6464-4361-93F8-0E747EF8371E}" srcOrd="0" destOrd="0" presId="urn:microsoft.com/office/officeart/2005/8/layout/funnel1"/>
    <dgm:cxn modelId="{46D15A18-EA59-45E9-9690-9573956CDE06}" srcId="{B2EA6AC9-055E-4817-9177-2533F9BDA102}" destId="{7756A21D-2832-4505-89D5-EC4DB36BD36A}" srcOrd="1" destOrd="0" parTransId="{930914D8-3AB5-4D76-8431-98D6417B5B0E}" sibTransId="{E68369CC-9F5E-4630-B4DC-E6FBBE81CE36}"/>
    <dgm:cxn modelId="{04D7FE2E-F518-44E4-A4E1-EA0FC639F394}" type="presOf" srcId="{B2EA6AC9-055E-4817-9177-2533F9BDA102}" destId="{0A6C8DB2-1B07-4E10-B41E-53A52965F5A2}" srcOrd="0" destOrd="0" presId="urn:microsoft.com/office/officeart/2005/8/layout/funnel1"/>
    <dgm:cxn modelId="{A4A0633F-C8BB-4804-A1BD-41D5A3E3D07B}" srcId="{B2EA6AC9-055E-4817-9177-2533F9BDA102}" destId="{51EAD1A2-393C-4A3A-925C-D45413BB545F}" srcOrd="2" destOrd="0" parTransId="{9AA5D0B4-C67E-4392-B607-606AEE101F1F}" sibTransId="{DACCD478-2757-4045-B75A-570ABC774E7C}"/>
    <dgm:cxn modelId="{6CB03787-1653-4E4C-96D5-FFE6FE0D1E95}" type="presOf" srcId="{51EAD1A2-393C-4A3A-925C-D45413BB545F}" destId="{C61B8A69-EE70-4702-9CB4-8575710FB883}" srcOrd="0" destOrd="0" presId="urn:microsoft.com/office/officeart/2005/8/layout/funnel1"/>
    <dgm:cxn modelId="{89A7EF89-BD3E-4763-B050-B83C8497B66D}" type="presOf" srcId="{0AB48CCD-A7FF-4628-9DEB-9F7227435396}" destId="{65A46A2C-4C8D-4A13-B7B2-DB90664093ED}" srcOrd="0" destOrd="0" presId="urn:microsoft.com/office/officeart/2005/8/layout/funnel1"/>
    <dgm:cxn modelId="{0C1E2C94-F4EA-4F71-B47A-F55E2FE81172}" srcId="{B2EA6AC9-055E-4817-9177-2533F9BDA102}" destId="{0AB48CCD-A7FF-4628-9DEB-9F7227435396}" srcOrd="3" destOrd="0" parTransId="{B227EED0-8457-4DDF-9EF3-616932EFC4AB}" sibTransId="{3AF82B52-C720-4D5B-B902-94EEE83EAD65}"/>
    <dgm:cxn modelId="{DA234799-3FE5-46E5-BDEB-435B54326985}" type="presOf" srcId="{63EA687B-4E39-4672-9FCF-764AF48898AA}" destId="{603E3B9E-EE27-4A8F-BDF5-B6F5CFF4A903}" srcOrd="0" destOrd="0" presId="urn:microsoft.com/office/officeart/2005/8/layout/funnel1"/>
    <dgm:cxn modelId="{A215DEBB-EC96-4BF5-9145-3732ACD1137E}" srcId="{B2EA6AC9-055E-4817-9177-2533F9BDA102}" destId="{63EA687B-4E39-4672-9FCF-764AF48898AA}" srcOrd="0" destOrd="0" parTransId="{54538BE2-E42D-4780-9A6D-25705E33ECB5}" sibTransId="{E649E25D-5DC7-40AC-A1F8-6D58BA4C989A}"/>
    <dgm:cxn modelId="{710AEE4D-6C25-406F-9FC0-289E6C277804}" type="presParOf" srcId="{0A6C8DB2-1B07-4E10-B41E-53A52965F5A2}" destId="{1A5364A1-C9A3-4768-9979-CF6CEE41FB81}" srcOrd="0" destOrd="0" presId="urn:microsoft.com/office/officeart/2005/8/layout/funnel1"/>
    <dgm:cxn modelId="{15FEA4A1-3A3C-441E-8535-FE27928A51B4}" type="presParOf" srcId="{0A6C8DB2-1B07-4E10-B41E-53A52965F5A2}" destId="{50BBB9E1-9427-416E-98FF-F629FA655873}" srcOrd="1" destOrd="0" presId="urn:microsoft.com/office/officeart/2005/8/layout/funnel1"/>
    <dgm:cxn modelId="{F77C5163-F64B-4E56-9598-5D3A2BDFA59A}" type="presParOf" srcId="{0A6C8DB2-1B07-4E10-B41E-53A52965F5A2}" destId="{65A46A2C-4C8D-4A13-B7B2-DB90664093ED}" srcOrd="2" destOrd="0" presId="urn:microsoft.com/office/officeart/2005/8/layout/funnel1"/>
    <dgm:cxn modelId="{214E2A31-9B92-4837-9FF5-4C19A7A1B4B3}" type="presParOf" srcId="{0A6C8DB2-1B07-4E10-B41E-53A52965F5A2}" destId="{C61B8A69-EE70-4702-9CB4-8575710FB883}" srcOrd="3" destOrd="0" presId="urn:microsoft.com/office/officeart/2005/8/layout/funnel1"/>
    <dgm:cxn modelId="{9C72F241-7CA1-4850-88AF-A1A260267125}" type="presParOf" srcId="{0A6C8DB2-1B07-4E10-B41E-53A52965F5A2}" destId="{CB8900C4-6464-4361-93F8-0E747EF8371E}" srcOrd="4" destOrd="0" presId="urn:microsoft.com/office/officeart/2005/8/layout/funnel1"/>
    <dgm:cxn modelId="{C2AD1D4B-70C5-4B26-A6E9-FAE0C3DF9E28}" type="presParOf" srcId="{0A6C8DB2-1B07-4E10-B41E-53A52965F5A2}" destId="{603E3B9E-EE27-4A8F-BDF5-B6F5CFF4A903}" srcOrd="5" destOrd="0" presId="urn:microsoft.com/office/officeart/2005/8/layout/funnel1"/>
    <dgm:cxn modelId="{F4DE1631-616A-465E-9200-19B206D880E4}" type="presParOf" srcId="{0A6C8DB2-1B07-4E10-B41E-53A52965F5A2}" destId="{DA4C5BDE-D5CD-4B24-B302-E1B5412E42D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9FE18-3F10-44AC-B32D-57871ED78A14}" type="doc">
      <dgm:prSet loTypeId="urn:microsoft.com/office/officeart/2005/8/layout/bList2" loCatId="list" qsTypeId="urn:microsoft.com/office/officeart/2005/8/quickstyle/simple1" qsCatId="simple" csTypeId="urn:microsoft.com/office/officeart/2005/8/colors/colorful5" csCatId="colorful" phldr="1"/>
      <dgm:spPr/>
    </dgm:pt>
    <dgm:pt modelId="{670B5013-1FEE-4754-BA17-5B69A4574F98}">
      <dgm:prSet phldrT="[文本]"/>
      <dgm:spPr/>
      <dgm:t>
        <a:bodyPr/>
        <a:lstStyle/>
        <a:p>
          <a:r>
            <a:rPr lang="zh-CN" altLang="en-US"/>
            <a:t>公司数据</a:t>
          </a:r>
        </a:p>
      </dgm:t>
    </dgm:pt>
    <dgm:pt modelId="{47260414-D021-43BE-A905-E1CF91396D61}" cxnId="{F2F9EA75-D411-4863-98C4-33C0EEEBD4AB}" type="parTrans">
      <dgm:prSet/>
      <dgm:spPr/>
      <dgm:t>
        <a:bodyPr/>
        <a:lstStyle/>
        <a:p>
          <a:endParaRPr lang="zh-CN" altLang="en-US"/>
        </a:p>
      </dgm:t>
    </dgm:pt>
    <dgm:pt modelId="{AB7D6BF2-49F2-4E09-8E6F-62448E2E4FC6}" cxnId="{F2F9EA75-D411-4863-98C4-33C0EEEBD4AB}" type="sibTrans">
      <dgm:prSet/>
      <dgm:spPr/>
      <dgm:t>
        <a:bodyPr/>
        <a:lstStyle/>
        <a:p>
          <a:endParaRPr lang="zh-CN" altLang="en-US"/>
        </a:p>
      </dgm:t>
    </dgm:pt>
    <dgm:pt modelId="{7A0BE2F2-67EE-438A-A7B7-DC30269C2A18}">
      <dgm:prSet phldrT="[文本]"/>
      <dgm:spPr/>
      <dgm:t>
        <a:bodyPr/>
        <a:lstStyle/>
        <a:p>
          <a:r>
            <a:rPr lang="zh-CN" altLang="en-US"/>
            <a:t>业务数据</a:t>
          </a:r>
        </a:p>
      </dgm:t>
    </dgm:pt>
    <dgm:pt modelId="{8804B1D7-619A-451A-9E74-6EEDAA949CFB}" cxnId="{2E6ABE56-324B-470C-A4FF-F74F127C7DE1}" type="parTrans">
      <dgm:prSet/>
      <dgm:spPr/>
      <dgm:t>
        <a:bodyPr/>
        <a:lstStyle/>
        <a:p>
          <a:endParaRPr lang="zh-CN" altLang="en-US"/>
        </a:p>
      </dgm:t>
    </dgm:pt>
    <dgm:pt modelId="{59E4C91B-84E3-4E53-9D3B-4BB412AB6D03}" cxnId="{2E6ABE56-324B-470C-A4FF-F74F127C7DE1}" type="sibTrans">
      <dgm:prSet/>
      <dgm:spPr/>
      <dgm:t>
        <a:bodyPr/>
        <a:lstStyle/>
        <a:p>
          <a:endParaRPr lang="zh-CN" altLang="en-US"/>
        </a:p>
      </dgm:t>
    </dgm:pt>
    <dgm:pt modelId="{81CEF7AD-56CE-4BB3-A2D9-105DCC2ABD39}">
      <dgm:prSet phldrT="[文本]"/>
      <dgm:spPr/>
      <dgm:t>
        <a:bodyPr/>
        <a:lstStyle/>
        <a:p>
          <a:r>
            <a:rPr lang="zh-CN" altLang="en-US"/>
            <a:t>个人数据</a:t>
          </a:r>
        </a:p>
      </dgm:t>
    </dgm:pt>
    <dgm:pt modelId="{D649827C-18C0-4316-B66C-E8D897F342D7}" cxnId="{C25D66B3-A546-49D7-AE81-D06A595EF1BF}" type="parTrans">
      <dgm:prSet/>
      <dgm:spPr/>
      <dgm:t>
        <a:bodyPr/>
        <a:lstStyle/>
        <a:p>
          <a:endParaRPr lang="zh-CN" altLang="en-US"/>
        </a:p>
      </dgm:t>
    </dgm:pt>
    <dgm:pt modelId="{83D2FE19-40D7-45AF-B7B2-50D5799A6D99}" cxnId="{C25D66B3-A546-49D7-AE81-D06A595EF1BF}" type="sibTrans">
      <dgm:prSet/>
      <dgm:spPr/>
      <dgm:t>
        <a:bodyPr/>
        <a:lstStyle/>
        <a:p>
          <a:endParaRPr lang="zh-CN" altLang="en-US"/>
        </a:p>
      </dgm:t>
    </dgm:pt>
    <dgm:pt modelId="{BD56D0A2-D786-4340-8BBC-9A31FAAA8C34}" type="pres">
      <dgm:prSet presAssocID="{55C9FE18-3F10-44AC-B32D-57871ED78A14}" presName="diagram" presStyleCnt="0">
        <dgm:presLayoutVars>
          <dgm:dir/>
          <dgm:animLvl val="lvl"/>
          <dgm:resizeHandles val="exact"/>
        </dgm:presLayoutVars>
      </dgm:prSet>
      <dgm:spPr/>
    </dgm:pt>
    <dgm:pt modelId="{F1E34293-1702-449C-8D17-B310C3A1BAE7}" type="pres">
      <dgm:prSet presAssocID="{670B5013-1FEE-4754-BA17-5B69A4574F98}" presName="compNode" presStyleCnt="0"/>
      <dgm:spPr/>
    </dgm:pt>
    <dgm:pt modelId="{B88B74A2-1A9D-4621-A4BE-7F8134E1EDFD}" type="pres">
      <dgm:prSet presAssocID="{670B5013-1FEE-4754-BA17-5B69A4574F98}" presName="childRect" presStyleLbl="bgAcc1" presStyleIdx="0" presStyleCnt="3">
        <dgm:presLayoutVars>
          <dgm:bulletEnabled val="1"/>
        </dgm:presLayoutVars>
      </dgm:prSet>
      <dgm:spPr/>
    </dgm:pt>
    <dgm:pt modelId="{CD4D28DC-CE68-46AE-AE64-CEE5AAF24411}" type="pres">
      <dgm:prSet presAssocID="{670B5013-1FEE-4754-BA17-5B69A4574F9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311EC14-0802-4F14-B8AF-864E5AF6CFB5}" type="pres">
      <dgm:prSet presAssocID="{670B5013-1FEE-4754-BA17-5B69A4574F98}" presName="parentRect" presStyleLbl="alignNode1" presStyleIdx="0" presStyleCnt="3"/>
      <dgm:spPr/>
    </dgm:pt>
    <dgm:pt modelId="{E4432602-4AEA-457D-B080-A076314AFF5E}" type="pres">
      <dgm:prSet presAssocID="{670B5013-1FEE-4754-BA17-5B69A4574F98}" presName="adorn" presStyleLbl="fgAccFollow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5E39A7A4-F387-49E5-8E6C-D23E13A3B242}" type="pres">
      <dgm:prSet presAssocID="{AB7D6BF2-49F2-4E09-8E6F-62448E2E4FC6}" presName="sibTrans" presStyleLbl="sibTrans2D1" presStyleIdx="0" presStyleCnt="0"/>
      <dgm:spPr/>
    </dgm:pt>
    <dgm:pt modelId="{798664C7-ECEF-4121-BAB7-69B9165BE13D}" type="pres">
      <dgm:prSet presAssocID="{7A0BE2F2-67EE-438A-A7B7-DC30269C2A18}" presName="compNode" presStyleCnt="0"/>
      <dgm:spPr/>
    </dgm:pt>
    <dgm:pt modelId="{59D514BB-54F2-43AE-9B7F-011B4A1D131B}" type="pres">
      <dgm:prSet presAssocID="{7A0BE2F2-67EE-438A-A7B7-DC30269C2A18}" presName="childRect" presStyleLbl="bgAcc1" presStyleIdx="1" presStyleCnt="3">
        <dgm:presLayoutVars>
          <dgm:bulletEnabled val="1"/>
        </dgm:presLayoutVars>
      </dgm:prSet>
      <dgm:spPr/>
    </dgm:pt>
    <dgm:pt modelId="{1049C683-507D-4CE1-880F-3A4FB46E4237}" type="pres">
      <dgm:prSet presAssocID="{7A0BE2F2-67EE-438A-A7B7-DC30269C2A1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6B01E54-BF19-4EA7-A663-89DD89B3AD26}" type="pres">
      <dgm:prSet presAssocID="{7A0BE2F2-67EE-438A-A7B7-DC30269C2A18}" presName="parentRect" presStyleLbl="alignNode1" presStyleIdx="1" presStyleCnt="3"/>
      <dgm:spPr/>
    </dgm:pt>
    <dgm:pt modelId="{C780E938-07AF-45DC-9B36-4AFD23634137}" type="pres">
      <dgm:prSet presAssocID="{7A0BE2F2-67EE-438A-A7B7-DC30269C2A18}" presName="adorn" presStyleLbl="fgAccFollow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C6DA2AF9-8B69-4A2B-AD33-1BB24617C0AB}" type="pres">
      <dgm:prSet presAssocID="{59E4C91B-84E3-4E53-9D3B-4BB412AB6D03}" presName="sibTrans" presStyleLbl="sibTrans2D1" presStyleIdx="0" presStyleCnt="0"/>
      <dgm:spPr/>
    </dgm:pt>
    <dgm:pt modelId="{9C83B10A-804E-4685-BC57-B26CA2DDDABA}" type="pres">
      <dgm:prSet presAssocID="{81CEF7AD-56CE-4BB3-A2D9-105DCC2ABD39}" presName="compNode" presStyleCnt="0"/>
      <dgm:spPr/>
    </dgm:pt>
    <dgm:pt modelId="{B5605299-84B0-4271-B95E-A647466672C5}" type="pres">
      <dgm:prSet presAssocID="{81CEF7AD-56CE-4BB3-A2D9-105DCC2ABD39}" presName="childRect" presStyleLbl="bgAcc1" presStyleIdx="2" presStyleCnt="3">
        <dgm:presLayoutVars>
          <dgm:bulletEnabled val="1"/>
        </dgm:presLayoutVars>
      </dgm:prSet>
      <dgm:spPr/>
    </dgm:pt>
    <dgm:pt modelId="{CC867FD1-4863-451E-BEFE-1CCB3E5F7874}" type="pres">
      <dgm:prSet presAssocID="{81CEF7AD-56CE-4BB3-A2D9-105DCC2ABD3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B7A81BD-3A78-49EE-ADA2-67FB2B224A32}" type="pres">
      <dgm:prSet presAssocID="{81CEF7AD-56CE-4BB3-A2D9-105DCC2ABD39}" presName="parentRect" presStyleLbl="alignNode1" presStyleIdx="2" presStyleCnt="3"/>
      <dgm:spPr/>
    </dgm:pt>
    <dgm:pt modelId="{5A42F432-DD96-4C3B-A0B6-9A99CD6B416F}" type="pres">
      <dgm:prSet presAssocID="{81CEF7AD-56CE-4BB3-A2D9-105DCC2ABD39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475DFA1E-9032-4588-9C9C-C63F921B9E8D}" type="presOf" srcId="{7A0BE2F2-67EE-438A-A7B7-DC30269C2A18}" destId="{46B01E54-BF19-4EA7-A663-89DD89B3AD26}" srcOrd="1" destOrd="0" presId="urn:microsoft.com/office/officeart/2005/8/layout/bList2"/>
    <dgm:cxn modelId="{B61F402A-23CA-459B-B76A-D2BBE259CC60}" type="presOf" srcId="{59E4C91B-84E3-4E53-9D3B-4BB412AB6D03}" destId="{C6DA2AF9-8B69-4A2B-AD33-1BB24617C0AB}" srcOrd="0" destOrd="0" presId="urn:microsoft.com/office/officeart/2005/8/layout/bList2"/>
    <dgm:cxn modelId="{FF3BF42F-4ED7-4C0B-8BCC-A5A53D2102D8}" type="presOf" srcId="{AB7D6BF2-49F2-4E09-8E6F-62448E2E4FC6}" destId="{5E39A7A4-F387-49E5-8E6C-D23E13A3B242}" srcOrd="0" destOrd="0" presId="urn:microsoft.com/office/officeart/2005/8/layout/bList2"/>
    <dgm:cxn modelId="{F2F9EA75-D411-4863-98C4-33C0EEEBD4AB}" srcId="{55C9FE18-3F10-44AC-B32D-57871ED78A14}" destId="{670B5013-1FEE-4754-BA17-5B69A4574F98}" srcOrd="0" destOrd="0" parTransId="{47260414-D021-43BE-A905-E1CF91396D61}" sibTransId="{AB7D6BF2-49F2-4E09-8E6F-62448E2E4FC6}"/>
    <dgm:cxn modelId="{2E6ABE56-324B-470C-A4FF-F74F127C7DE1}" srcId="{55C9FE18-3F10-44AC-B32D-57871ED78A14}" destId="{7A0BE2F2-67EE-438A-A7B7-DC30269C2A18}" srcOrd="1" destOrd="0" parTransId="{8804B1D7-619A-451A-9E74-6EEDAA949CFB}" sibTransId="{59E4C91B-84E3-4E53-9D3B-4BB412AB6D03}"/>
    <dgm:cxn modelId="{C25D66B3-A546-49D7-AE81-D06A595EF1BF}" srcId="{55C9FE18-3F10-44AC-B32D-57871ED78A14}" destId="{81CEF7AD-56CE-4BB3-A2D9-105DCC2ABD39}" srcOrd="2" destOrd="0" parTransId="{D649827C-18C0-4316-B66C-E8D897F342D7}" sibTransId="{83D2FE19-40D7-45AF-B7B2-50D5799A6D99}"/>
    <dgm:cxn modelId="{592575B8-DF66-43C6-8224-1A2655B34C02}" type="presOf" srcId="{670B5013-1FEE-4754-BA17-5B69A4574F98}" destId="{CD4D28DC-CE68-46AE-AE64-CEE5AAF24411}" srcOrd="0" destOrd="0" presId="urn:microsoft.com/office/officeart/2005/8/layout/bList2"/>
    <dgm:cxn modelId="{F1F114C8-9C02-413C-BEC5-574AF7C78EB1}" type="presOf" srcId="{55C9FE18-3F10-44AC-B32D-57871ED78A14}" destId="{BD56D0A2-D786-4340-8BBC-9A31FAAA8C34}" srcOrd="0" destOrd="0" presId="urn:microsoft.com/office/officeart/2005/8/layout/bList2"/>
    <dgm:cxn modelId="{3DB402D0-4092-4EC2-9EA5-5F0236B71E06}" type="presOf" srcId="{7A0BE2F2-67EE-438A-A7B7-DC30269C2A18}" destId="{1049C683-507D-4CE1-880F-3A4FB46E4237}" srcOrd="0" destOrd="0" presId="urn:microsoft.com/office/officeart/2005/8/layout/bList2"/>
    <dgm:cxn modelId="{C6EB3FE2-A72D-403A-8492-1D9C475CB7D7}" type="presOf" srcId="{81CEF7AD-56CE-4BB3-A2D9-105DCC2ABD39}" destId="{6B7A81BD-3A78-49EE-ADA2-67FB2B224A32}" srcOrd="1" destOrd="0" presId="urn:microsoft.com/office/officeart/2005/8/layout/bList2"/>
    <dgm:cxn modelId="{21D6D1F2-B66C-475E-8687-23192E9FD71E}" type="presOf" srcId="{81CEF7AD-56CE-4BB3-A2D9-105DCC2ABD39}" destId="{CC867FD1-4863-451E-BEFE-1CCB3E5F7874}" srcOrd="0" destOrd="0" presId="urn:microsoft.com/office/officeart/2005/8/layout/bList2"/>
    <dgm:cxn modelId="{CA8B1EF5-89F5-41BB-9571-7DE834C3868A}" type="presOf" srcId="{670B5013-1FEE-4754-BA17-5B69A4574F98}" destId="{B311EC14-0802-4F14-B8AF-864E5AF6CFB5}" srcOrd="1" destOrd="0" presId="urn:microsoft.com/office/officeart/2005/8/layout/bList2"/>
    <dgm:cxn modelId="{72A015E5-B7C1-4399-9AD3-64B6F726AF5F}" type="presParOf" srcId="{BD56D0A2-D786-4340-8BBC-9A31FAAA8C34}" destId="{F1E34293-1702-449C-8D17-B310C3A1BAE7}" srcOrd="0" destOrd="0" presId="urn:microsoft.com/office/officeart/2005/8/layout/bList2"/>
    <dgm:cxn modelId="{78A7F64B-7909-4C6E-BA1C-5C9724BF4B37}" type="presParOf" srcId="{F1E34293-1702-449C-8D17-B310C3A1BAE7}" destId="{B88B74A2-1A9D-4621-A4BE-7F8134E1EDFD}" srcOrd="0" destOrd="0" presId="urn:microsoft.com/office/officeart/2005/8/layout/bList2"/>
    <dgm:cxn modelId="{B02B4052-0D81-43E2-8450-E9CA88FEDC09}" type="presParOf" srcId="{F1E34293-1702-449C-8D17-B310C3A1BAE7}" destId="{CD4D28DC-CE68-46AE-AE64-CEE5AAF24411}" srcOrd="1" destOrd="0" presId="urn:microsoft.com/office/officeart/2005/8/layout/bList2"/>
    <dgm:cxn modelId="{33C5A85B-2E33-4681-BA96-81705325C52F}" type="presParOf" srcId="{F1E34293-1702-449C-8D17-B310C3A1BAE7}" destId="{B311EC14-0802-4F14-B8AF-864E5AF6CFB5}" srcOrd="2" destOrd="0" presId="urn:microsoft.com/office/officeart/2005/8/layout/bList2"/>
    <dgm:cxn modelId="{4ED88AA0-D5B7-4956-98C6-C7D7F45E4276}" type="presParOf" srcId="{F1E34293-1702-449C-8D17-B310C3A1BAE7}" destId="{E4432602-4AEA-457D-B080-A076314AFF5E}" srcOrd="3" destOrd="0" presId="urn:microsoft.com/office/officeart/2005/8/layout/bList2"/>
    <dgm:cxn modelId="{B880F252-C671-420A-9801-1713E77C87C0}" type="presParOf" srcId="{BD56D0A2-D786-4340-8BBC-9A31FAAA8C34}" destId="{5E39A7A4-F387-49E5-8E6C-D23E13A3B242}" srcOrd="1" destOrd="0" presId="urn:microsoft.com/office/officeart/2005/8/layout/bList2"/>
    <dgm:cxn modelId="{C689608D-800C-47F5-9174-6372EE07588C}" type="presParOf" srcId="{BD56D0A2-D786-4340-8BBC-9A31FAAA8C34}" destId="{798664C7-ECEF-4121-BAB7-69B9165BE13D}" srcOrd="2" destOrd="0" presId="urn:microsoft.com/office/officeart/2005/8/layout/bList2"/>
    <dgm:cxn modelId="{6D72ABB8-14E4-48A2-8F67-41A8E1A5110F}" type="presParOf" srcId="{798664C7-ECEF-4121-BAB7-69B9165BE13D}" destId="{59D514BB-54F2-43AE-9B7F-011B4A1D131B}" srcOrd="0" destOrd="0" presId="urn:microsoft.com/office/officeart/2005/8/layout/bList2"/>
    <dgm:cxn modelId="{1C7FF89B-AF0D-4CF5-8503-3E19CBAFE20D}" type="presParOf" srcId="{798664C7-ECEF-4121-BAB7-69B9165BE13D}" destId="{1049C683-507D-4CE1-880F-3A4FB46E4237}" srcOrd="1" destOrd="0" presId="urn:microsoft.com/office/officeart/2005/8/layout/bList2"/>
    <dgm:cxn modelId="{C6D3E33C-F14C-4794-B613-0E6C5D530F44}" type="presParOf" srcId="{798664C7-ECEF-4121-BAB7-69B9165BE13D}" destId="{46B01E54-BF19-4EA7-A663-89DD89B3AD26}" srcOrd="2" destOrd="0" presId="urn:microsoft.com/office/officeart/2005/8/layout/bList2"/>
    <dgm:cxn modelId="{C8F78EE2-E5F2-4E2C-9796-E17BAFC7DC1F}" type="presParOf" srcId="{798664C7-ECEF-4121-BAB7-69B9165BE13D}" destId="{C780E938-07AF-45DC-9B36-4AFD23634137}" srcOrd="3" destOrd="0" presId="urn:microsoft.com/office/officeart/2005/8/layout/bList2"/>
    <dgm:cxn modelId="{1A5739F3-D61D-4755-83E8-EF76DDAD5383}" type="presParOf" srcId="{BD56D0A2-D786-4340-8BBC-9A31FAAA8C34}" destId="{C6DA2AF9-8B69-4A2B-AD33-1BB24617C0AB}" srcOrd="3" destOrd="0" presId="urn:microsoft.com/office/officeart/2005/8/layout/bList2"/>
    <dgm:cxn modelId="{210974D9-7064-4BDA-9F34-EB5CA180B529}" type="presParOf" srcId="{BD56D0A2-D786-4340-8BBC-9A31FAAA8C34}" destId="{9C83B10A-804E-4685-BC57-B26CA2DDDABA}" srcOrd="4" destOrd="0" presId="urn:microsoft.com/office/officeart/2005/8/layout/bList2"/>
    <dgm:cxn modelId="{5F6190E1-E0D1-4B8F-B736-C6169F2315B8}" type="presParOf" srcId="{9C83B10A-804E-4685-BC57-B26CA2DDDABA}" destId="{B5605299-84B0-4271-B95E-A647466672C5}" srcOrd="0" destOrd="0" presId="urn:microsoft.com/office/officeart/2005/8/layout/bList2"/>
    <dgm:cxn modelId="{F7903339-8AA7-4829-A411-7346F2BB8AAF}" type="presParOf" srcId="{9C83B10A-804E-4685-BC57-B26CA2DDDABA}" destId="{CC867FD1-4863-451E-BEFE-1CCB3E5F7874}" srcOrd="1" destOrd="0" presId="urn:microsoft.com/office/officeart/2005/8/layout/bList2"/>
    <dgm:cxn modelId="{FDCA805A-DA0C-4E5B-A95A-9E9C36AA0807}" type="presParOf" srcId="{9C83B10A-804E-4685-BC57-B26CA2DDDABA}" destId="{6B7A81BD-3A78-49EE-ADA2-67FB2B224A32}" srcOrd="2" destOrd="0" presId="urn:microsoft.com/office/officeart/2005/8/layout/bList2"/>
    <dgm:cxn modelId="{924E88CC-5114-4701-97C1-6DF84B870763}" type="presParOf" srcId="{9C83B10A-804E-4685-BC57-B26CA2DDDABA}" destId="{5A42F432-DD96-4C3B-A0B6-9A99CD6B416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9FE18-3F10-44AC-B32D-57871ED78A14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670B5013-1FEE-4754-BA17-5B69A4574F98}">
      <dgm:prSet phldrT="[文本]"/>
      <dgm:spPr/>
      <dgm:t>
        <a:bodyPr/>
        <a:lstStyle/>
        <a:p>
          <a:r>
            <a:rPr lang="zh-CN" altLang="en-US"/>
            <a:t>事故影响</a:t>
          </a:r>
        </a:p>
      </dgm:t>
    </dgm:pt>
    <dgm:pt modelId="{47260414-D021-43BE-A905-E1CF91396D61}" cxnId="{F2F9EA75-D411-4863-98C4-33C0EEEBD4AB}" type="parTrans">
      <dgm:prSet/>
      <dgm:spPr/>
      <dgm:t>
        <a:bodyPr/>
        <a:lstStyle/>
        <a:p>
          <a:endParaRPr lang="zh-CN" altLang="en-US"/>
        </a:p>
      </dgm:t>
    </dgm:pt>
    <dgm:pt modelId="{AB7D6BF2-49F2-4E09-8E6F-62448E2E4FC6}" cxnId="{F2F9EA75-D411-4863-98C4-33C0EEEBD4AB}" type="sibTrans">
      <dgm:prSet/>
      <dgm:spPr/>
      <dgm:t>
        <a:bodyPr/>
        <a:lstStyle/>
        <a:p>
          <a:endParaRPr lang="zh-CN" altLang="en-US"/>
        </a:p>
      </dgm:t>
    </dgm:pt>
    <dgm:pt modelId="{7A0BE2F2-67EE-438A-A7B7-DC30269C2A18}">
      <dgm:prSet phldrT="[文本]"/>
      <dgm:spPr/>
      <dgm:t>
        <a:bodyPr/>
        <a:lstStyle/>
        <a:p>
          <a:r>
            <a:rPr lang="zh-CN" altLang="en-US"/>
            <a:t>三方价值</a:t>
          </a:r>
        </a:p>
      </dgm:t>
    </dgm:pt>
    <dgm:pt modelId="{8804B1D7-619A-451A-9E74-6EEDAA949CFB}" cxnId="{2E6ABE56-324B-470C-A4FF-F74F127C7DE1}" type="parTrans">
      <dgm:prSet/>
      <dgm:spPr/>
      <dgm:t>
        <a:bodyPr/>
        <a:lstStyle/>
        <a:p>
          <a:endParaRPr lang="zh-CN" altLang="en-US"/>
        </a:p>
      </dgm:t>
    </dgm:pt>
    <dgm:pt modelId="{59E4C91B-84E3-4E53-9D3B-4BB412AB6D03}" cxnId="{2E6ABE56-324B-470C-A4FF-F74F127C7DE1}" type="sibTrans">
      <dgm:prSet/>
      <dgm:spPr/>
      <dgm:t>
        <a:bodyPr/>
        <a:lstStyle/>
        <a:p>
          <a:endParaRPr lang="zh-CN" altLang="en-US"/>
        </a:p>
      </dgm:t>
    </dgm:pt>
    <dgm:pt modelId="{81CEF7AD-56CE-4BB3-A2D9-105DCC2ABD39}">
      <dgm:prSet phldrT="[文本]"/>
      <dgm:spPr/>
      <dgm:t>
        <a:bodyPr/>
        <a:lstStyle/>
        <a:p>
          <a:r>
            <a:rPr lang="zh-CN" altLang="en-US"/>
            <a:t>司法管制</a:t>
          </a:r>
        </a:p>
      </dgm:t>
    </dgm:pt>
    <dgm:pt modelId="{D649827C-18C0-4316-B66C-E8D897F342D7}" cxnId="{C25D66B3-A546-49D7-AE81-D06A595EF1BF}" type="parTrans">
      <dgm:prSet/>
      <dgm:spPr/>
      <dgm:t>
        <a:bodyPr/>
        <a:lstStyle/>
        <a:p>
          <a:endParaRPr lang="zh-CN" altLang="en-US"/>
        </a:p>
      </dgm:t>
    </dgm:pt>
    <dgm:pt modelId="{83D2FE19-40D7-45AF-B7B2-50D5799A6D99}" cxnId="{C25D66B3-A546-49D7-AE81-D06A595EF1BF}" type="sibTrans">
      <dgm:prSet/>
      <dgm:spPr/>
      <dgm:t>
        <a:bodyPr/>
        <a:lstStyle/>
        <a:p>
          <a:endParaRPr lang="zh-CN" altLang="en-US"/>
        </a:p>
      </dgm:t>
    </dgm:pt>
    <dgm:pt modelId="{BD56D0A2-D786-4340-8BBC-9A31FAAA8C34}" type="pres">
      <dgm:prSet presAssocID="{55C9FE18-3F10-44AC-B32D-57871ED78A14}" presName="diagram" presStyleCnt="0">
        <dgm:presLayoutVars>
          <dgm:dir/>
          <dgm:animLvl val="lvl"/>
          <dgm:resizeHandles val="exact"/>
        </dgm:presLayoutVars>
      </dgm:prSet>
      <dgm:spPr/>
    </dgm:pt>
    <dgm:pt modelId="{F1E34293-1702-449C-8D17-B310C3A1BAE7}" type="pres">
      <dgm:prSet presAssocID="{670B5013-1FEE-4754-BA17-5B69A4574F98}" presName="compNode" presStyleCnt="0"/>
      <dgm:spPr/>
    </dgm:pt>
    <dgm:pt modelId="{B88B74A2-1A9D-4621-A4BE-7F8134E1EDFD}" type="pres">
      <dgm:prSet presAssocID="{670B5013-1FEE-4754-BA17-5B69A4574F98}" presName="childRect" presStyleLbl="bgAcc1" presStyleIdx="0" presStyleCnt="3">
        <dgm:presLayoutVars>
          <dgm:bulletEnabled val="1"/>
        </dgm:presLayoutVars>
      </dgm:prSet>
      <dgm:spPr/>
    </dgm:pt>
    <dgm:pt modelId="{CD4D28DC-CE68-46AE-AE64-CEE5AAF24411}" type="pres">
      <dgm:prSet presAssocID="{670B5013-1FEE-4754-BA17-5B69A4574F9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311EC14-0802-4F14-B8AF-864E5AF6CFB5}" type="pres">
      <dgm:prSet presAssocID="{670B5013-1FEE-4754-BA17-5B69A4574F98}" presName="parentRect" presStyleLbl="alignNode1" presStyleIdx="0" presStyleCnt="3"/>
      <dgm:spPr/>
    </dgm:pt>
    <dgm:pt modelId="{E4432602-4AEA-457D-B080-A076314AFF5E}" type="pres">
      <dgm:prSet presAssocID="{670B5013-1FEE-4754-BA17-5B69A4574F98}" presName="adorn" presStyleLbl="fgAccFollow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5E39A7A4-F387-49E5-8E6C-D23E13A3B242}" type="pres">
      <dgm:prSet presAssocID="{AB7D6BF2-49F2-4E09-8E6F-62448E2E4FC6}" presName="sibTrans" presStyleLbl="sibTrans2D1" presStyleIdx="0" presStyleCnt="0"/>
      <dgm:spPr/>
    </dgm:pt>
    <dgm:pt modelId="{798664C7-ECEF-4121-BAB7-69B9165BE13D}" type="pres">
      <dgm:prSet presAssocID="{7A0BE2F2-67EE-438A-A7B7-DC30269C2A18}" presName="compNode" presStyleCnt="0"/>
      <dgm:spPr/>
    </dgm:pt>
    <dgm:pt modelId="{59D514BB-54F2-43AE-9B7F-011B4A1D131B}" type="pres">
      <dgm:prSet presAssocID="{7A0BE2F2-67EE-438A-A7B7-DC30269C2A18}" presName="childRect" presStyleLbl="bgAcc1" presStyleIdx="1" presStyleCnt="3">
        <dgm:presLayoutVars>
          <dgm:bulletEnabled val="1"/>
        </dgm:presLayoutVars>
      </dgm:prSet>
      <dgm:spPr/>
    </dgm:pt>
    <dgm:pt modelId="{1049C683-507D-4CE1-880F-3A4FB46E4237}" type="pres">
      <dgm:prSet presAssocID="{7A0BE2F2-67EE-438A-A7B7-DC30269C2A1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6B01E54-BF19-4EA7-A663-89DD89B3AD26}" type="pres">
      <dgm:prSet presAssocID="{7A0BE2F2-67EE-438A-A7B7-DC30269C2A18}" presName="parentRect" presStyleLbl="alignNode1" presStyleIdx="1" presStyleCnt="3"/>
      <dgm:spPr/>
    </dgm:pt>
    <dgm:pt modelId="{C780E938-07AF-45DC-9B36-4AFD23634137}" type="pres">
      <dgm:prSet presAssocID="{7A0BE2F2-67EE-438A-A7B7-DC30269C2A18}" presName="adorn" presStyleLbl="fgAccFollow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C6DA2AF9-8B69-4A2B-AD33-1BB24617C0AB}" type="pres">
      <dgm:prSet presAssocID="{59E4C91B-84E3-4E53-9D3B-4BB412AB6D03}" presName="sibTrans" presStyleLbl="sibTrans2D1" presStyleIdx="0" presStyleCnt="0"/>
      <dgm:spPr/>
    </dgm:pt>
    <dgm:pt modelId="{9C83B10A-804E-4685-BC57-B26CA2DDDABA}" type="pres">
      <dgm:prSet presAssocID="{81CEF7AD-56CE-4BB3-A2D9-105DCC2ABD39}" presName="compNode" presStyleCnt="0"/>
      <dgm:spPr/>
    </dgm:pt>
    <dgm:pt modelId="{B5605299-84B0-4271-B95E-A647466672C5}" type="pres">
      <dgm:prSet presAssocID="{81CEF7AD-56CE-4BB3-A2D9-105DCC2ABD39}" presName="childRect" presStyleLbl="bgAcc1" presStyleIdx="2" presStyleCnt="3">
        <dgm:presLayoutVars>
          <dgm:bulletEnabled val="1"/>
        </dgm:presLayoutVars>
      </dgm:prSet>
      <dgm:spPr/>
    </dgm:pt>
    <dgm:pt modelId="{CC867FD1-4863-451E-BEFE-1CCB3E5F7874}" type="pres">
      <dgm:prSet presAssocID="{81CEF7AD-56CE-4BB3-A2D9-105DCC2ABD3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B7A81BD-3A78-49EE-ADA2-67FB2B224A32}" type="pres">
      <dgm:prSet presAssocID="{81CEF7AD-56CE-4BB3-A2D9-105DCC2ABD39}" presName="parentRect" presStyleLbl="alignNode1" presStyleIdx="2" presStyleCnt="3"/>
      <dgm:spPr/>
    </dgm:pt>
    <dgm:pt modelId="{5A42F432-DD96-4C3B-A0B6-9A99CD6B416F}" type="pres">
      <dgm:prSet presAssocID="{81CEF7AD-56CE-4BB3-A2D9-105DCC2ABD39}" presName="adorn" presStyleLbl="fgAccFollow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475DFA1E-9032-4588-9C9C-C63F921B9E8D}" type="presOf" srcId="{7A0BE2F2-67EE-438A-A7B7-DC30269C2A18}" destId="{46B01E54-BF19-4EA7-A663-89DD89B3AD26}" srcOrd="1" destOrd="0" presId="urn:microsoft.com/office/officeart/2005/8/layout/bList2"/>
    <dgm:cxn modelId="{B61F402A-23CA-459B-B76A-D2BBE259CC60}" type="presOf" srcId="{59E4C91B-84E3-4E53-9D3B-4BB412AB6D03}" destId="{C6DA2AF9-8B69-4A2B-AD33-1BB24617C0AB}" srcOrd="0" destOrd="0" presId="urn:microsoft.com/office/officeart/2005/8/layout/bList2"/>
    <dgm:cxn modelId="{FF3BF42F-4ED7-4C0B-8BCC-A5A53D2102D8}" type="presOf" srcId="{AB7D6BF2-49F2-4E09-8E6F-62448E2E4FC6}" destId="{5E39A7A4-F387-49E5-8E6C-D23E13A3B242}" srcOrd="0" destOrd="0" presId="urn:microsoft.com/office/officeart/2005/8/layout/bList2"/>
    <dgm:cxn modelId="{F2F9EA75-D411-4863-98C4-33C0EEEBD4AB}" srcId="{55C9FE18-3F10-44AC-B32D-57871ED78A14}" destId="{670B5013-1FEE-4754-BA17-5B69A4574F98}" srcOrd="0" destOrd="0" parTransId="{47260414-D021-43BE-A905-E1CF91396D61}" sibTransId="{AB7D6BF2-49F2-4E09-8E6F-62448E2E4FC6}"/>
    <dgm:cxn modelId="{2E6ABE56-324B-470C-A4FF-F74F127C7DE1}" srcId="{55C9FE18-3F10-44AC-B32D-57871ED78A14}" destId="{7A0BE2F2-67EE-438A-A7B7-DC30269C2A18}" srcOrd="1" destOrd="0" parTransId="{8804B1D7-619A-451A-9E74-6EEDAA949CFB}" sibTransId="{59E4C91B-84E3-4E53-9D3B-4BB412AB6D03}"/>
    <dgm:cxn modelId="{C25D66B3-A546-49D7-AE81-D06A595EF1BF}" srcId="{55C9FE18-3F10-44AC-B32D-57871ED78A14}" destId="{81CEF7AD-56CE-4BB3-A2D9-105DCC2ABD39}" srcOrd="2" destOrd="0" parTransId="{D649827C-18C0-4316-B66C-E8D897F342D7}" sibTransId="{83D2FE19-40D7-45AF-B7B2-50D5799A6D99}"/>
    <dgm:cxn modelId="{592575B8-DF66-43C6-8224-1A2655B34C02}" type="presOf" srcId="{670B5013-1FEE-4754-BA17-5B69A4574F98}" destId="{CD4D28DC-CE68-46AE-AE64-CEE5AAF24411}" srcOrd="0" destOrd="0" presId="urn:microsoft.com/office/officeart/2005/8/layout/bList2"/>
    <dgm:cxn modelId="{F1F114C8-9C02-413C-BEC5-574AF7C78EB1}" type="presOf" srcId="{55C9FE18-3F10-44AC-B32D-57871ED78A14}" destId="{BD56D0A2-D786-4340-8BBC-9A31FAAA8C34}" srcOrd="0" destOrd="0" presId="urn:microsoft.com/office/officeart/2005/8/layout/bList2"/>
    <dgm:cxn modelId="{3DB402D0-4092-4EC2-9EA5-5F0236B71E06}" type="presOf" srcId="{7A0BE2F2-67EE-438A-A7B7-DC30269C2A18}" destId="{1049C683-507D-4CE1-880F-3A4FB46E4237}" srcOrd="0" destOrd="0" presId="urn:microsoft.com/office/officeart/2005/8/layout/bList2"/>
    <dgm:cxn modelId="{C6EB3FE2-A72D-403A-8492-1D9C475CB7D7}" type="presOf" srcId="{81CEF7AD-56CE-4BB3-A2D9-105DCC2ABD39}" destId="{6B7A81BD-3A78-49EE-ADA2-67FB2B224A32}" srcOrd="1" destOrd="0" presId="urn:microsoft.com/office/officeart/2005/8/layout/bList2"/>
    <dgm:cxn modelId="{21D6D1F2-B66C-475E-8687-23192E9FD71E}" type="presOf" srcId="{81CEF7AD-56CE-4BB3-A2D9-105DCC2ABD39}" destId="{CC867FD1-4863-451E-BEFE-1CCB3E5F7874}" srcOrd="0" destOrd="0" presId="urn:microsoft.com/office/officeart/2005/8/layout/bList2"/>
    <dgm:cxn modelId="{CA8B1EF5-89F5-41BB-9571-7DE834C3868A}" type="presOf" srcId="{670B5013-1FEE-4754-BA17-5B69A4574F98}" destId="{B311EC14-0802-4F14-B8AF-864E5AF6CFB5}" srcOrd="1" destOrd="0" presId="urn:microsoft.com/office/officeart/2005/8/layout/bList2"/>
    <dgm:cxn modelId="{72A015E5-B7C1-4399-9AD3-64B6F726AF5F}" type="presParOf" srcId="{BD56D0A2-D786-4340-8BBC-9A31FAAA8C34}" destId="{F1E34293-1702-449C-8D17-B310C3A1BAE7}" srcOrd="0" destOrd="0" presId="urn:microsoft.com/office/officeart/2005/8/layout/bList2"/>
    <dgm:cxn modelId="{78A7F64B-7909-4C6E-BA1C-5C9724BF4B37}" type="presParOf" srcId="{F1E34293-1702-449C-8D17-B310C3A1BAE7}" destId="{B88B74A2-1A9D-4621-A4BE-7F8134E1EDFD}" srcOrd="0" destOrd="0" presId="urn:microsoft.com/office/officeart/2005/8/layout/bList2"/>
    <dgm:cxn modelId="{B02B4052-0D81-43E2-8450-E9CA88FEDC09}" type="presParOf" srcId="{F1E34293-1702-449C-8D17-B310C3A1BAE7}" destId="{CD4D28DC-CE68-46AE-AE64-CEE5AAF24411}" srcOrd="1" destOrd="0" presId="urn:microsoft.com/office/officeart/2005/8/layout/bList2"/>
    <dgm:cxn modelId="{33C5A85B-2E33-4681-BA96-81705325C52F}" type="presParOf" srcId="{F1E34293-1702-449C-8D17-B310C3A1BAE7}" destId="{B311EC14-0802-4F14-B8AF-864E5AF6CFB5}" srcOrd="2" destOrd="0" presId="urn:microsoft.com/office/officeart/2005/8/layout/bList2"/>
    <dgm:cxn modelId="{4ED88AA0-D5B7-4956-98C6-C7D7F45E4276}" type="presParOf" srcId="{F1E34293-1702-449C-8D17-B310C3A1BAE7}" destId="{E4432602-4AEA-457D-B080-A076314AFF5E}" srcOrd="3" destOrd="0" presId="urn:microsoft.com/office/officeart/2005/8/layout/bList2"/>
    <dgm:cxn modelId="{B880F252-C671-420A-9801-1713E77C87C0}" type="presParOf" srcId="{BD56D0A2-D786-4340-8BBC-9A31FAAA8C34}" destId="{5E39A7A4-F387-49E5-8E6C-D23E13A3B242}" srcOrd="1" destOrd="0" presId="urn:microsoft.com/office/officeart/2005/8/layout/bList2"/>
    <dgm:cxn modelId="{C689608D-800C-47F5-9174-6372EE07588C}" type="presParOf" srcId="{BD56D0A2-D786-4340-8BBC-9A31FAAA8C34}" destId="{798664C7-ECEF-4121-BAB7-69B9165BE13D}" srcOrd="2" destOrd="0" presId="urn:microsoft.com/office/officeart/2005/8/layout/bList2"/>
    <dgm:cxn modelId="{6D72ABB8-14E4-48A2-8F67-41A8E1A5110F}" type="presParOf" srcId="{798664C7-ECEF-4121-BAB7-69B9165BE13D}" destId="{59D514BB-54F2-43AE-9B7F-011B4A1D131B}" srcOrd="0" destOrd="0" presId="urn:microsoft.com/office/officeart/2005/8/layout/bList2"/>
    <dgm:cxn modelId="{1C7FF89B-AF0D-4CF5-8503-3E19CBAFE20D}" type="presParOf" srcId="{798664C7-ECEF-4121-BAB7-69B9165BE13D}" destId="{1049C683-507D-4CE1-880F-3A4FB46E4237}" srcOrd="1" destOrd="0" presId="urn:microsoft.com/office/officeart/2005/8/layout/bList2"/>
    <dgm:cxn modelId="{C6D3E33C-F14C-4794-B613-0E6C5D530F44}" type="presParOf" srcId="{798664C7-ECEF-4121-BAB7-69B9165BE13D}" destId="{46B01E54-BF19-4EA7-A663-89DD89B3AD26}" srcOrd="2" destOrd="0" presId="urn:microsoft.com/office/officeart/2005/8/layout/bList2"/>
    <dgm:cxn modelId="{C8F78EE2-E5F2-4E2C-9796-E17BAFC7DC1F}" type="presParOf" srcId="{798664C7-ECEF-4121-BAB7-69B9165BE13D}" destId="{C780E938-07AF-45DC-9B36-4AFD23634137}" srcOrd="3" destOrd="0" presId="urn:microsoft.com/office/officeart/2005/8/layout/bList2"/>
    <dgm:cxn modelId="{1A5739F3-D61D-4755-83E8-EF76DDAD5383}" type="presParOf" srcId="{BD56D0A2-D786-4340-8BBC-9A31FAAA8C34}" destId="{C6DA2AF9-8B69-4A2B-AD33-1BB24617C0AB}" srcOrd="3" destOrd="0" presId="urn:microsoft.com/office/officeart/2005/8/layout/bList2"/>
    <dgm:cxn modelId="{210974D9-7064-4BDA-9F34-EB5CA180B529}" type="presParOf" srcId="{BD56D0A2-D786-4340-8BBC-9A31FAAA8C34}" destId="{9C83B10A-804E-4685-BC57-B26CA2DDDABA}" srcOrd="4" destOrd="0" presId="urn:microsoft.com/office/officeart/2005/8/layout/bList2"/>
    <dgm:cxn modelId="{5F6190E1-E0D1-4B8F-B736-C6169F2315B8}" type="presParOf" srcId="{9C83B10A-804E-4685-BC57-B26CA2DDDABA}" destId="{B5605299-84B0-4271-B95E-A647466672C5}" srcOrd="0" destOrd="0" presId="urn:microsoft.com/office/officeart/2005/8/layout/bList2"/>
    <dgm:cxn modelId="{F7903339-8AA7-4829-A411-7346F2BB8AAF}" type="presParOf" srcId="{9C83B10A-804E-4685-BC57-B26CA2DDDABA}" destId="{CC867FD1-4863-451E-BEFE-1CCB3E5F7874}" srcOrd="1" destOrd="0" presId="urn:microsoft.com/office/officeart/2005/8/layout/bList2"/>
    <dgm:cxn modelId="{FDCA805A-DA0C-4E5B-A95A-9E9C36AA0807}" type="presParOf" srcId="{9C83B10A-804E-4685-BC57-B26CA2DDDABA}" destId="{6B7A81BD-3A78-49EE-ADA2-67FB2B224A32}" srcOrd="2" destOrd="0" presId="urn:microsoft.com/office/officeart/2005/8/layout/bList2"/>
    <dgm:cxn modelId="{924E88CC-5114-4701-97C1-6DF84B870763}" type="presParOf" srcId="{9C83B10A-804E-4685-BC57-B26CA2DDDABA}" destId="{5A42F432-DD96-4C3B-A0B6-9A99CD6B416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404665" cy="4323732"/>
        <a:chOff x="0" y="0"/>
        <a:chExt cx="5404665" cy="4323732"/>
      </a:xfrm>
    </dsp:grpSpPr>
    <dsp:sp modelId="{1A5364A1-C9A3-4768-9979-CF6CEE41FB81}">
      <dsp:nvSpPr>
        <dsp:cNvPr id="3" name="椭圆 2"/>
        <dsp:cNvSpPr/>
      </dsp:nvSpPr>
      <dsp:spPr bwMode="white">
        <a:xfrm>
          <a:off x="1054991" y="220585"/>
          <a:ext cx="3486009" cy="1210645"/>
        </a:xfrm>
        <a:prstGeom prst="ellipse">
          <a:avLst/>
        </a:prstGeom>
      </dsp:spPr>
      <dsp:style>
        <a:lnRef idx="0">
          <a:schemeClr val="accent4"/>
        </a:lnRef>
        <a:fillRef idx="1">
          <a:schemeClr val="accent4">
            <a:tint val="50000"/>
            <a:alpha val="40000"/>
          </a:schemeClr>
        </a:fillRef>
        <a:effectRef idx="0">
          <a:scrgbClr r="0" g="0" b="0"/>
        </a:effectRef>
        <a:fontRef idx="minor"/>
      </dsp:style>
      <dsp:txXfrm>
        <a:off x="1054991" y="220585"/>
        <a:ext cx="3486009" cy="1210645"/>
      </dsp:txXfrm>
    </dsp:sp>
    <dsp:sp modelId="{50BBB9E1-9427-416E-98FF-F629FA655873}">
      <dsp:nvSpPr>
        <dsp:cNvPr id="4" name="下箭头 3"/>
        <dsp:cNvSpPr/>
      </dsp:nvSpPr>
      <dsp:spPr bwMode="white">
        <a:xfrm>
          <a:off x="2465608" y="3185043"/>
          <a:ext cx="675583" cy="432373"/>
        </a:xfrm>
        <a:prstGeom prst="downArrow">
          <a:avLst/>
        </a:prstGeom>
      </dsp:spPr>
      <dsp:style>
        <a:lnRef idx="2">
          <a:schemeClr val="lt1"/>
        </a:lnRef>
        <a:fillRef idx="1">
          <a:schemeClr val="accent4">
            <a:tint val="40000"/>
          </a:schemeClr>
        </a:fillRef>
        <a:effectRef idx="0">
          <a:scrgbClr r="0" g="0" b="0"/>
        </a:effectRef>
        <a:fontRef idx="minor"/>
      </dsp:style>
      <dsp:txXfrm>
        <a:off x="2465608" y="3185043"/>
        <a:ext cx="675583" cy="432373"/>
      </dsp:txXfrm>
    </dsp:sp>
    <dsp:sp modelId="{65A46A2C-4C8D-4A13-B7B2-DB90664093ED}">
      <dsp:nvSpPr>
        <dsp:cNvPr id="5" name="矩形 4"/>
        <dsp:cNvSpPr/>
      </dsp:nvSpPr>
      <dsp:spPr bwMode="white">
        <a:xfrm>
          <a:off x="1251348" y="3656836"/>
          <a:ext cx="3104104" cy="630968"/>
        </a:xfrm>
        <a:prstGeom prst="rect">
          <a:avLst/>
        </a:prstGeom>
        <a:solidFill>
          <a:srgbClr val="00B0F0"/>
        </a:solidFill>
        <a:ln>
          <a:solidFill>
            <a:srgbClr val="00B0F0"/>
          </a:solidFill>
        </a:ln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lIns="170688" tIns="170688" rIns="170688" bIns="1706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>
              <a:solidFill>
                <a:schemeClr val="bg1"/>
              </a:solidFill>
              <a:latin typeface="+mn-ea"/>
              <a:ea typeface="+mn-ea"/>
            </a:rPr>
            <a:t>公司和国家一起管控</a:t>
          </a:r>
          <a:endParaRPr>
            <a:solidFill>
              <a:schemeClr val="tx1"/>
            </a:solidFill>
          </a:endParaRPr>
        </a:p>
      </dsp:txBody>
      <dsp:txXfrm>
        <a:off x="1251348" y="3656836"/>
        <a:ext cx="3104104" cy="630968"/>
      </dsp:txXfrm>
    </dsp:sp>
    <dsp:sp modelId="{C61B8A69-EE70-4702-9CB4-8575710FB883}">
      <dsp:nvSpPr>
        <dsp:cNvPr id="6" name="椭圆 5"/>
        <dsp:cNvSpPr/>
      </dsp:nvSpPr>
      <dsp:spPr bwMode="white">
        <a:xfrm>
          <a:off x="2322385" y="1524730"/>
          <a:ext cx="1216050" cy="121605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国家监管</a:t>
          </a:r>
        </a:p>
      </dsp:txBody>
      <dsp:txXfrm>
        <a:off x="2322385" y="1524730"/>
        <a:ext cx="1216050" cy="1216050"/>
      </dsp:txXfrm>
    </dsp:sp>
    <dsp:sp modelId="{CB8900C4-6464-4361-93F8-0E747EF8371E}">
      <dsp:nvSpPr>
        <dsp:cNvPr id="7" name="椭圆 6"/>
        <dsp:cNvSpPr/>
      </dsp:nvSpPr>
      <dsp:spPr bwMode="white">
        <a:xfrm>
          <a:off x="1452234" y="612423"/>
          <a:ext cx="1216050" cy="121605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hueOff val="4890000"/>
            <a:satOff val="-20391"/>
            <a:lumOff val="470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分类分级</a:t>
          </a:r>
        </a:p>
      </dsp:txBody>
      <dsp:txXfrm>
        <a:off x="1452234" y="612423"/>
        <a:ext cx="1216050" cy="1216050"/>
      </dsp:txXfrm>
    </dsp:sp>
    <dsp:sp modelId="{603E3B9E-EE27-4A8F-BDF5-B6F5CFF4A903}">
      <dsp:nvSpPr>
        <dsp:cNvPr id="8" name="椭圆 7"/>
        <dsp:cNvSpPr/>
      </dsp:nvSpPr>
      <dsp:spPr bwMode="white">
        <a:xfrm>
          <a:off x="2695307" y="318409"/>
          <a:ext cx="1216050" cy="1216050"/>
        </a:xfrm>
        <a:prstGeom prst="ellipse">
          <a:avLst/>
        </a:prstGeom>
        <a:solidFill>
          <a:srgbClr val="00B0F0"/>
        </a:solidFill>
        <a:ln>
          <a:solidFill>
            <a:srgbClr val="00B0F0"/>
          </a:solidFill>
        </a:ln>
      </dsp:spPr>
      <dsp:style>
        <a:lnRef idx="2">
          <a:schemeClr val="lt1"/>
        </a:lnRef>
        <a:fillRef idx="1">
          <a:schemeClr val="accent4">
            <a:hueOff val="9780000"/>
            <a:satOff val="-40783"/>
            <a:lumOff val="941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+mn-ea"/>
              <a:ea typeface="+mn-ea"/>
            </a:rPr>
            <a:t>防护监控</a:t>
          </a:r>
        </a:p>
      </dsp:txBody>
      <dsp:txXfrm>
        <a:off x="2695307" y="318409"/>
        <a:ext cx="1216050" cy="1216050"/>
      </dsp:txXfrm>
    </dsp:sp>
    <dsp:sp modelId="{DA4C5BDE-D5CD-4B24-B302-E1B5412E42D0}">
      <dsp:nvSpPr>
        <dsp:cNvPr id="9" name="形状 8"/>
        <dsp:cNvSpPr/>
      </dsp:nvSpPr>
      <dsp:spPr bwMode="white">
        <a:xfrm>
          <a:off x="911767" y="71956"/>
          <a:ext cx="3783266" cy="3026612"/>
        </a:xfrm>
        <a:prstGeom prst="funnel">
          <a:avLst/>
        </a:prstGeom>
      </dsp:spPr>
      <dsp:style>
        <a:lnRef idx="1">
          <a:schemeClr val="accent4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Xfrm>
        <a:off x="911767" y="71956"/>
        <a:ext cx="3783266" cy="3026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531138" cy="3934501"/>
        <a:chOff x="0" y="0"/>
        <a:chExt cx="3531138" cy="3934501"/>
      </a:xfrm>
    </dsp:grpSpPr>
    <dsp:sp modelId="{B88B74A2-1A9D-4621-A4BE-7F8134E1EDFD}">
      <dsp:nvSpPr>
        <dsp:cNvPr id="3" name="同侧圆角矩形 2"/>
        <dsp:cNvSpPr/>
      </dsp:nvSpPr>
      <dsp:spPr bwMode="white">
        <a:xfrm>
          <a:off x="24" y="30633"/>
          <a:ext cx="1567692" cy="1170740"/>
        </a:xfrm>
        <a:prstGeom prst="round2SameRect">
          <a:avLst>
            <a:gd name="adj1" fmla="val 8000"/>
            <a:gd name="adj2" fmla="val 0"/>
          </a:avLst>
        </a:prstGeom>
      </dsp:spPr>
      <dsp:style>
        <a:lnRef idx="2">
          <a:schemeClr val="accent5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9850" tIns="209550" rIns="69850" bIns="69850" anchor="t"/>
        <a:lstStyle>
          <a:lvl1pPr algn="l">
            <a:defRPr sz="5500"/>
          </a:lvl1pPr>
          <a:lvl2pPr marL="285750" indent="-285750" algn="l">
            <a:defRPr sz="4300"/>
          </a:lvl2pPr>
          <a:lvl3pPr marL="571500" indent="-285750" algn="l">
            <a:defRPr sz="4300"/>
          </a:lvl3pPr>
          <a:lvl4pPr marL="857250" indent="-285750" algn="l">
            <a:defRPr sz="4300"/>
          </a:lvl4pPr>
          <a:lvl5pPr marL="1143000" indent="-285750" algn="l">
            <a:defRPr sz="4300"/>
          </a:lvl5pPr>
          <a:lvl6pPr marL="1428750" indent="-285750" algn="l">
            <a:defRPr sz="4300"/>
          </a:lvl6pPr>
          <a:lvl7pPr marL="1714500" indent="-285750" algn="l">
            <a:defRPr sz="4300"/>
          </a:lvl7pPr>
          <a:lvl8pPr marL="2000250" indent="-285750" algn="l">
            <a:defRPr sz="4300"/>
          </a:lvl8pPr>
          <a:lvl9pPr marL="2286000" indent="-285750" algn="l">
            <a:defRPr sz="43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24" y="30633"/>
        <a:ext cx="1567692" cy="1170740"/>
      </dsp:txXfrm>
    </dsp:sp>
    <dsp:sp modelId="{B311EC14-0802-4F14-B8AF-864E5AF6CFB5}">
      <dsp:nvSpPr>
        <dsp:cNvPr id="4" name="矩形 3"/>
        <dsp:cNvSpPr/>
      </dsp:nvSpPr>
      <dsp:spPr bwMode="white">
        <a:xfrm>
          <a:off x="24" y="1201374"/>
          <a:ext cx="1567692" cy="503418"/>
        </a:xfrm>
        <a:prstGeom prst="rect">
          <a:avLst/>
        </a:prstGeom>
      </dsp:spPr>
      <dsp:style>
        <a:lnRef idx="2">
          <a:schemeClr val="accent5">
            <a:hueOff val="0"/>
            <a:satOff val="0"/>
            <a:lumOff val="0"/>
            <a:alpha val="100000"/>
          </a:schemeClr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0" rIns="2413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公司数据</a:t>
          </a:r>
        </a:p>
      </dsp:txBody>
      <dsp:txXfrm>
        <a:off x="24" y="1201374"/>
        <a:ext cx="1567692" cy="503418"/>
      </dsp:txXfrm>
    </dsp:sp>
    <dsp:sp modelId="{E4432602-4AEA-457D-B080-A076314AFF5E}">
      <dsp:nvSpPr>
        <dsp:cNvPr id="5" name="椭圆 4"/>
        <dsp:cNvSpPr/>
      </dsp:nvSpPr>
      <dsp:spPr bwMode="white">
        <a:xfrm>
          <a:off x="1149806" y="1283080"/>
          <a:ext cx="548692" cy="548692"/>
        </a:xfrm>
        <a:prstGeom prst="ellipse">
          <a:avLst/>
        </a:prstGeom>
        <a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sp:spPr>
      <dsp:style>
        <a:lnRef idx="2">
          <a:schemeClr val="accent5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5">
            <a:tint val="40000"/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Xfrm>
        <a:off x="1149806" y="1283080"/>
        <a:ext cx="548692" cy="548692"/>
      </dsp:txXfrm>
    </dsp:sp>
    <dsp:sp modelId="{59D514BB-54F2-43AE-9B7F-011B4A1D131B}">
      <dsp:nvSpPr>
        <dsp:cNvPr id="6" name="同侧圆角矩形 5"/>
        <dsp:cNvSpPr/>
      </dsp:nvSpPr>
      <dsp:spPr bwMode="white">
        <a:xfrm>
          <a:off x="1834433" y="30633"/>
          <a:ext cx="1567692" cy="1170740"/>
        </a:xfrm>
        <a:prstGeom prst="round2SameRect">
          <a:avLst>
            <a:gd name="adj1" fmla="val 8000"/>
            <a:gd name="adj2" fmla="val 0"/>
          </a:avLst>
        </a:prstGeom>
      </dsp:spPr>
      <dsp:style>
        <a:lnRef idx="2">
          <a:schemeClr val="accent5">
            <a:hueOff val="-3390000"/>
            <a:satOff val="-8626"/>
            <a:lumOff val="-5881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9850" tIns="209550" rIns="69850" bIns="69850" anchor="t"/>
        <a:lstStyle>
          <a:lvl1pPr algn="l">
            <a:defRPr sz="5500"/>
          </a:lvl1pPr>
          <a:lvl2pPr marL="285750" indent="-285750" algn="l">
            <a:defRPr sz="4300"/>
          </a:lvl2pPr>
          <a:lvl3pPr marL="571500" indent="-285750" algn="l">
            <a:defRPr sz="4300"/>
          </a:lvl3pPr>
          <a:lvl4pPr marL="857250" indent="-285750" algn="l">
            <a:defRPr sz="4300"/>
          </a:lvl4pPr>
          <a:lvl5pPr marL="1143000" indent="-285750" algn="l">
            <a:defRPr sz="4300"/>
          </a:lvl5pPr>
          <a:lvl6pPr marL="1428750" indent="-285750" algn="l">
            <a:defRPr sz="4300"/>
          </a:lvl6pPr>
          <a:lvl7pPr marL="1714500" indent="-285750" algn="l">
            <a:defRPr sz="4300"/>
          </a:lvl7pPr>
          <a:lvl8pPr marL="2000250" indent="-285750" algn="l">
            <a:defRPr sz="4300"/>
          </a:lvl8pPr>
          <a:lvl9pPr marL="2286000" indent="-285750" algn="l">
            <a:defRPr sz="43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1834433" y="30633"/>
        <a:ext cx="1567692" cy="1170740"/>
      </dsp:txXfrm>
    </dsp:sp>
    <dsp:sp modelId="{46B01E54-BF19-4EA7-A663-89DD89B3AD26}">
      <dsp:nvSpPr>
        <dsp:cNvPr id="7" name="矩形 6"/>
        <dsp:cNvSpPr/>
      </dsp:nvSpPr>
      <dsp:spPr bwMode="white">
        <a:xfrm>
          <a:off x="1834433" y="1201374"/>
          <a:ext cx="1567692" cy="503418"/>
        </a:xfrm>
        <a:prstGeom prst="rect">
          <a:avLst/>
        </a:prstGeom>
      </dsp:spPr>
      <dsp:style>
        <a:lnRef idx="2">
          <a:schemeClr val="accent5">
            <a:hueOff val="-3390000"/>
            <a:satOff val="-8626"/>
            <a:lumOff val="-5881"/>
            <a:alpha val="100000"/>
          </a:schemeClr>
        </a:lnRef>
        <a:fillRef idx="1">
          <a:schemeClr val="accent5">
            <a:hueOff val="-3390000"/>
            <a:satOff val="-8626"/>
            <a:lumOff val="-588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0" rIns="2413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业务数据</a:t>
          </a:r>
        </a:p>
      </dsp:txBody>
      <dsp:txXfrm>
        <a:off x="1834433" y="1201374"/>
        <a:ext cx="1567692" cy="503418"/>
      </dsp:txXfrm>
    </dsp:sp>
    <dsp:sp modelId="{C780E938-07AF-45DC-9B36-4AFD23634137}">
      <dsp:nvSpPr>
        <dsp:cNvPr id="8" name="椭圆 7"/>
        <dsp:cNvSpPr/>
      </dsp:nvSpPr>
      <dsp:spPr bwMode="white">
        <a:xfrm>
          <a:off x="2984215" y="1283080"/>
          <a:ext cx="548692" cy="548692"/>
        </a:xfrm>
        <a:prstGeom prst="ellipse">
          <a:avLst/>
        </a:prstGeom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sp:spPr>
      <dsp:style>
        <a:lnRef idx="2">
          <a:schemeClr val="accent5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5">
            <a:tint val="40000"/>
            <a:alpha val="90000"/>
            <a:hueOff val="-3390000"/>
            <a:satOff val="-10587"/>
            <a:lumOff val="-1568"/>
            <a:alpha val="90196"/>
          </a:schemeClr>
        </a:fillRef>
        <a:effectRef idx="0">
          <a:scrgbClr r="0" g="0" b="0"/>
        </a:effectRef>
        <a:fontRef idx="minor"/>
      </dsp:style>
      <dsp:txXfrm>
        <a:off x="2984215" y="1283080"/>
        <a:ext cx="548692" cy="548692"/>
      </dsp:txXfrm>
    </dsp:sp>
    <dsp:sp modelId="{B5605299-84B0-4271-B95E-A647466672C5}">
      <dsp:nvSpPr>
        <dsp:cNvPr id="9" name="同侧圆角矩形 8"/>
        <dsp:cNvSpPr/>
      </dsp:nvSpPr>
      <dsp:spPr bwMode="white">
        <a:xfrm>
          <a:off x="916763" y="2102729"/>
          <a:ext cx="1567692" cy="1170740"/>
        </a:xfrm>
        <a:prstGeom prst="round2SameRect">
          <a:avLst>
            <a:gd name="adj1" fmla="val 8000"/>
            <a:gd name="adj2" fmla="val 0"/>
          </a:avLst>
        </a:prstGeom>
      </dsp:spPr>
      <dsp:style>
        <a:lnRef idx="2">
          <a:schemeClr val="accent5">
            <a:hueOff val="-6780000"/>
            <a:satOff val="-17254"/>
            <a:lumOff val="-11764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9850" tIns="209550" rIns="69850" bIns="69850" anchor="t"/>
        <a:lstStyle>
          <a:lvl1pPr algn="l">
            <a:defRPr sz="5500"/>
          </a:lvl1pPr>
          <a:lvl2pPr marL="285750" indent="-285750" algn="l">
            <a:defRPr sz="4300"/>
          </a:lvl2pPr>
          <a:lvl3pPr marL="571500" indent="-285750" algn="l">
            <a:defRPr sz="4300"/>
          </a:lvl3pPr>
          <a:lvl4pPr marL="857250" indent="-285750" algn="l">
            <a:defRPr sz="4300"/>
          </a:lvl4pPr>
          <a:lvl5pPr marL="1143000" indent="-285750" algn="l">
            <a:defRPr sz="4300"/>
          </a:lvl5pPr>
          <a:lvl6pPr marL="1428750" indent="-285750" algn="l">
            <a:defRPr sz="4300"/>
          </a:lvl6pPr>
          <a:lvl7pPr marL="1714500" indent="-285750" algn="l">
            <a:defRPr sz="4300"/>
          </a:lvl7pPr>
          <a:lvl8pPr marL="2000250" indent="-285750" algn="l">
            <a:defRPr sz="4300"/>
          </a:lvl8pPr>
          <a:lvl9pPr marL="2286000" indent="-285750" algn="l">
            <a:defRPr sz="43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916763" y="2102729"/>
        <a:ext cx="1567692" cy="1170740"/>
      </dsp:txXfrm>
    </dsp:sp>
    <dsp:sp modelId="{6B7A81BD-3A78-49EE-ADA2-67FB2B224A32}">
      <dsp:nvSpPr>
        <dsp:cNvPr id="10" name="矩形 9"/>
        <dsp:cNvSpPr/>
      </dsp:nvSpPr>
      <dsp:spPr bwMode="white">
        <a:xfrm>
          <a:off x="916763" y="3273469"/>
          <a:ext cx="1567692" cy="503418"/>
        </a:xfrm>
        <a:prstGeom prst="rect">
          <a:avLst/>
        </a:prstGeom>
      </dsp:spPr>
      <dsp:style>
        <a:lnRef idx="2">
          <a:schemeClr val="accent5">
            <a:hueOff val="-6780000"/>
            <a:satOff val="-17254"/>
            <a:lumOff val="-11764"/>
            <a:alpha val="100000"/>
          </a:schemeClr>
        </a:lnRef>
        <a:fillRef idx="1">
          <a:schemeClr val="accent5">
            <a:hueOff val="-6780000"/>
            <a:satOff val="-17254"/>
            <a:lumOff val="-1176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0" rIns="2413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个人数据</a:t>
          </a:r>
        </a:p>
      </dsp:txBody>
      <dsp:txXfrm>
        <a:off x="916763" y="3273469"/>
        <a:ext cx="1567692" cy="503418"/>
      </dsp:txXfrm>
    </dsp:sp>
    <dsp:sp modelId="{5A42F432-DD96-4C3B-A0B6-9A99CD6B416F}">
      <dsp:nvSpPr>
        <dsp:cNvPr id="11" name="椭圆 10"/>
        <dsp:cNvSpPr/>
      </dsp:nvSpPr>
      <dsp:spPr bwMode="white">
        <a:xfrm>
          <a:off x="2066545" y="3355176"/>
          <a:ext cx="548692" cy="548692"/>
        </a:xfrm>
        <a:prstGeom prst="ellipse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sp:spPr>
      <dsp:style>
        <a:lnRef idx="2">
          <a:schemeClr val="accent5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5">
            <a:tint val="40000"/>
            <a:alpha val="90000"/>
            <a:hueOff val="-6780000"/>
            <a:satOff val="-21175"/>
            <a:lumOff val="-3136"/>
            <a:alpha val="90196"/>
          </a:schemeClr>
        </a:fillRef>
        <a:effectRef idx="0">
          <a:scrgbClr r="0" g="0" b="0"/>
        </a:effectRef>
        <a:fontRef idx="minor"/>
      </dsp:style>
      <dsp:txXfrm>
        <a:off x="2066545" y="3355176"/>
        <a:ext cx="548692" cy="5486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531138" cy="3934501"/>
        <a:chOff x="0" y="0"/>
        <a:chExt cx="3531138" cy="3934501"/>
      </a:xfrm>
    </dsp:grpSpPr>
    <dsp:sp modelId="{B88B74A2-1A9D-4621-A4BE-7F8134E1EDFD}">
      <dsp:nvSpPr>
        <dsp:cNvPr id="3" name="同侧圆角矩形 2"/>
        <dsp:cNvSpPr/>
      </dsp:nvSpPr>
      <dsp:spPr bwMode="white">
        <a:xfrm>
          <a:off x="24" y="30633"/>
          <a:ext cx="1567692" cy="1170740"/>
        </a:xfrm>
        <a:prstGeom prst="round2SameRect">
          <a:avLst>
            <a:gd name="adj1" fmla="val 8000"/>
            <a:gd name="adj2" fmla="val 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9850" tIns="209550" rIns="69850" bIns="69850" anchor="t"/>
        <a:lstStyle>
          <a:lvl1pPr algn="l">
            <a:defRPr sz="5500"/>
          </a:lvl1pPr>
          <a:lvl2pPr marL="285750" indent="-285750" algn="l">
            <a:defRPr sz="4300"/>
          </a:lvl2pPr>
          <a:lvl3pPr marL="571500" indent="-285750" algn="l">
            <a:defRPr sz="4300"/>
          </a:lvl3pPr>
          <a:lvl4pPr marL="857250" indent="-285750" algn="l">
            <a:defRPr sz="4300"/>
          </a:lvl4pPr>
          <a:lvl5pPr marL="1143000" indent="-285750" algn="l">
            <a:defRPr sz="4300"/>
          </a:lvl5pPr>
          <a:lvl6pPr marL="1428750" indent="-285750" algn="l">
            <a:defRPr sz="4300"/>
          </a:lvl6pPr>
          <a:lvl7pPr marL="1714500" indent="-285750" algn="l">
            <a:defRPr sz="4300"/>
          </a:lvl7pPr>
          <a:lvl8pPr marL="2000250" indent="-285750" algn="l">
            <a:defRPr sz="4300"/>
          </a:lvl8pPr>
          <a:lvl9pPr marL="2286000" indent="-285750" algn="l">
            <a:defRPr sz="43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24" y="30633"/>
        <a:ext cx="1567692" cy="1170740"/>
      </dsp:txXfrm>
    </dsp:sp>
    <dsp:sp modelId="{B311EC14-0802-4F14-B8AF-864E5AF6CFB5}">
      <dsp:nvSpPr>
        <dsp:cNvPr id="4" name="矩形 3"/>
        <dsp:cNvSpPr/>
      </dsp:nvSpPr>
      <dsp:spPr bwMode="white">
        <a:xfrm>
          <a:off x="24" y="1201374"/>
          <a:ext cx="1567692" cy="503418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0" rIns="2413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事故影响</a:t>
          </a:r>
        </a:p>
      </dsp:txBody>
      <dsp:txXfrm>
        <a:off x="24" y="1201374"/>
        <a:ext cx="1567692" cy="503418"/>
      </dsp:txXfrm>
    </dsp:sp>
    <dsp:sp modelId="{E4432602-4AEA-457D-B080-A076314AFF5E}">
      <dsp:nvSpPr>
        <dsp:cNvPr id="5" name="椭圆 4"/>
        <dsp:cNvSpPr/>
      </dsp:nvSpPr>
      <dsp:spPr bwMode="white">
        <a:xfrm>
          <a:off x="1149806" y="1283080"/>
          <a:ext cx="548692" cy="548692"/>
        </a:xfrm>
        <a:prstGeom prst="ellipse">
          <a:avLst/>
        </a:prstGeom>
        <a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Xfrm>
        <a:off x="1149806" y="1283080"/>
        <a:ext cx="548692" cy="548692"/>
      </dsp:txXfrm>
    </dsp:sp>
    <dsp:sp modelId="{59D514BB-54F2-43AE-9B7F-011B4A1D131B}">
      <dsp:nvSpPr>
        <dsp:cNvPr id="6" name="同侧圆角矩形 5"/>
        <dsp:cNvSpPr/>
      </dsp:nvSpPr>
      <dsp:spPr bwMode="white">
        <a:xfrm>
          <a:off x="1834433" y="30633"/>
          <a:ext cx="1567692" cy="1170740"/>
        </a:xfrm>
        <a:prstGeom prst="round2SameRect">
          <a:avLst>
            <a:gd name="adj1" fmla="val 8000"/>
            <a:gd name="adj2" fmla="val 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9850" tIns="209550" rIns="69850" bIns="69850" anchor="t"/>
        <a:lstStyle>
          <a:lvl1pPr algn="l">
            <a:defRPr sz="5500"/>
          </a:lvl1pPr>
          <a:lvl2pPr marL="285750" indent="-285750" algn="l">
            <a:defRPr sz="4300"/>
          </a:lvl2pPr>
          <a:lvl3pPr marL="571500" indent="-285750" algn="l">
            <a:defRPr sz="4300"/>
          </a:lvl3pPr>
          <a:lvl4pPr marL="857250" indent="-285750" algn="l">
            <a:defRPr sz="4300"/>
          </a:lvl4pPr>
          <a:lvl5pPr marL="1143000" indent="-285750" algn="l">
            <a:defRPr sz="4300"/>
          </a:lvl5pPr>
          <a:lvl6pPr marL="1428750" indent="-285750" algn="l">
            <a:defRPr sz="4300"/>
          </a:lvl6pPr>
          <a:lvl7pPr marL="1714500" indent="-285750" algn="l">
            <a:defRPr sz="4300"/>
          </a:lvl7pPr>
          <a:lvl8pPr marL="2000250" indent="-285750" algn="l">
            <a:defRPr sz="4300"/>
          </a:lvl8pPr>
          <a:lvl9pPr marL="2286000" indent="-285750" algn="l">
            <a:defRPr sz="43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1834433" y="30633"/>
        <a:ext cx="1567692" cy="1170740"/>
      </dsp:txXfrm>
    </dsp:sp>
    <dsp:sp modelId="{46B01E54-BF19-4EA7-A663-89DD89B3AD26}">
      <dsp:nvSpPr>
        <dsp:cNvPr id="7" name="矩形 6"/>
        <dsp:cNvSpPr/>
      </dsp:nvSpPr>
      <dsp:spPr bwMode="white">
        <a:xfrm>
          <a:off x="1834433" y="1201374"/>
          <a:ext cx="1567692" cy="503418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0" rIns="2413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三方价值</a:t>
          </a:r>
        </a:p>
      </dsp:txBody>
      <dsp:txXfrm>
        <a:off x="1834433" y="1201374"/>
        <a:ext cx="1567692" cy="503418"/>
      </dsp:txXfrm>
    </dsp:sp>
    <dsp:sp modelId="{C780E938-07AF-45DC-9B36-4AFD23634137}">
      <dsp:nvSpPr>
        <dsp:cNvPr id="8" name="椭圆 7"/>
        <dsp:cNvSpPr/>
      </dsp:nvSpPr>
      <dsp:spPr bwMode="white">
        <a:xfrm>
          <a:off x="2984215" y="1283080"/>
          <a:ext cx="548692" cy="548692"/>
        </a:xfrm>
        <a:prstGeom prst="ellipse">
          <a:avLst/>
        </a:prstGeom>
        <a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Xfrm>
        <a:off x="2984215" y="1283080"/>
        <a:ext cx="548692" cy="548692"/>
      </dsp:txXfrm>
    </dsp:sp>
    <dsp:sp modelId="{B5605299-84B0-4271-B95E-A647466672C5}">
      <dsp:nvSpPr>
        <dsp:cNvPr id="9" name="同侧圆角矩形 8"/>
        <dsp:cNvSpPr/>
      </dsp:nvSpPr>
      <dsp:spPr bwMode="white">
        <a:xfrm>
          <a:off x="916763" y="2102729"/>
          <a:ext cx="1567692" cy="1170740"/>
        </a:xfrm>
        <a:prstGeom prst="round2SameRect">
          <a:avLst>
            <a:gd name="adj1" fmla="val 8000"/>
            <a:gd name="adj2" fmla="val 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9850" tIns="209550" rIns="69850" bIns="69850" anchor="t"/>
        <a:lstStyle>
          <a:lvl1pPr algn="l">
            <a:defRPr sz="5500"/>
          </a:lvl1pPr>
          <a:lvl2pPr marL="285750" indent="-285750" algn="l">
            <a:defRPr sz="4300"/>
          </a:lvl2pPr>
          <a:lvl3pPr marL="571500" indent="-285750" algn="l">
            <a:defRPr sz="4300"/>
          </a:lvl3pPr>
          <a:lvl4pPr marL="857250" indent="-285750" algn="l">
            <a:defRPr sz="4300"/>
          </a:lvl4pPr>
          <a:lvl5pPr marL="1143000" indent="-285750" algn="l">
            <a:defRPr sz="4300"/>
          </a:lvl5pPr>
          <a:lvl6pPr marL="1428750" indent="-285750" algn="l">
            <a:defRPr sz="4300"/>
          </a:lvl6pPr>
          <a:lvl7pPr marL="1714500" indent="-285750" algn="l">
            <a:defRPr sz="4300"/>
          </a:lvl7pPr>
          <a:lvl8pPr marL="2000250" indent="-285750" algn="l">
            <a:defRPr sz="4300"/>
          </a:lvl8pPr>
          <a:lvl9pPr marL="2286000" indent="-285750" algn="l">
            <a:defRPr sz="43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916763" y="2102729"/>
        <a:ext cx="1567692" cy="1170740"/>
      </dsp:txXfrm>
    </dsp:sp>
    <dsp:sp modelId="{6B7A81BD-3A78-49EE-ADA2-67FB2B224A32}">
      <dsp:nvSpPr>
        <dsp:cNvPr id="10" name="矩形 9"/>
        <dsp:cNvSpPr/>
      </dsp:nvSpPr>
      <dsp:spPr bwMode="white">
        <a:xfrm>
          <a:off x="916763" y="3273469"/>
          <a:ext cx="1567692" cy="503418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0" rIns="2413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司法管制</a:t>
          </a:r>
        </a:p>
      </dsp:txBody>
      <dsp:txXfrm>
        <a:off x="916763" y="3273469"/>
        <a:ext cx="1567692" cy="503418"/>
      </dsp:txXfrm>
    </dsp:sp>
    <dsp:sp modelId="{5A42F432-DD96-4C3B-A0B6-9A99CD6B416F}">
      <dsp:nvSpPr>
        <dsp:cNvPr id="11" name="椭圆 10"/>
        <dsp:cNvSpPr/>
      </dsp:nvSpPr>
      <dsp:spPr bwMode="white">
        <a:xfrm>
          <a:off x="2066545" y="3355176"/>
          <a:ext cx="548692" cy="548692"/>
        </a:xfrm>
        <a:prstGeom prst="ellipse">
          <a:avLst/>
        </a:prstGeom>
        <a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Xfrm>
        <a:off x="2066545" y="3355176"/>
        <a:ext cx="548692" cy="548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400" latinLnBrk="0">
      <a:defRPr sz="1200">
        <a:latin typeface="+mn-lt"/>
        <a:ea typeface="+mn-ea"/>
        <a:cs typeface="+mn-cs"/>
        <a:sym typeface="Calibri" panose="020F0502020204030204"/>
      </a:defRPr>
    </a:lvl1pPr>
    <a:lvl2pPr indent="137160" defTabSz="914400" latinLnBrk="0">
      <a:defRPr sz="1200">
        <a:latin typeface="+mn-lt"/>
        <a:ea typeface="+mn-ea"/>
        <a:cs typeface="+mn-cs"/>
        <a:sym typeface="Calibri" panose="020F0502020204030204"/>
      </a:defRPr>
    </a:lvl2pPr>
    <a:lvl3pPr indent="274320" defTabSz="914400" latinLnBrk="0">
      <a:defRPr sz="1200">
        <a:latin typeface="+mn-lt"/>
        <a:ea typeface="+mn-ea"/>
        <a:cs typeface="+mn-cs"/>
        <a:sym typeface="Calibri" panose="020F0502020204030204"/>
      </a:defRPr>
    </a:lvl3pPr>
    <a:lvl4pPr indent="411480" defTabSz="914400" latinLnBrk="0">
      <a:defRPr sz="1200">
        <a:latin typeface="+mn-lt"/>
        <a:ea typeface="+mn-ea"/>
        <a:cs typeface="+mn-cs"/>
        <a:sym typeface="Calibri" panose="020F0502020204030204"/>
      </a:defRPr>
    </a:lvl4pPr>
    <a:lvl5pPr indent="548640" defTabSz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685800" defTabSz="914400" latinLnBrk="0">
      <a:defRPr sz="1200">
        <a:latin typeface="+mn-lt"/>
        <a:ea typeface="+mn-ea"/>
        <a:cs typeface="+mn-cs"/>
        <a:sym typeface="Calibri" panose="020F0502020204030204"/>
      </a:defRPr>
    </a:lvl6pPr>
    <a:lvl7pPr indent="822960" defTabSz="914400" latinLnBrk="0">
      <a:defRPr sz="1200">
        <a:latin typeface="+mn-lt"/>
        <a:ea typeface="+mn-ea"/>
        <a:cs typeface="+mn-cs"/>
        <a:sym typeface="Calibri" panose="020F0502020204030204"/>
      </a:defRPr>
    </a:lvl7pPr>
    <a:lvl8pPr indent="960120" defTabSz="914400" latinLnBrk="0">
      <a:defRPr sz="1200">
        <a:latin typeface="+mn-lt"/>
        <a:ea typeface="+mn-ea"/>
        <a:cs typeface="+mn-cs"/>
        <a:sym typeface="Calibri" panose="020F0502020204030204"/>
      </a:defRPr>
    </a:lvl8pPr>
    <a:lvl9pPr indent="1097280" defTabSz="9144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E24D11-1407-447A-87FF-A4DA510DDB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E24D11-1407-447A-87FF-A4DA510DDB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E24D11-1407-447A-87FF-A4DA510DDB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8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358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529" y="2896455"/>
            <a:ext cx="10516970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2" y="649782"/>
            <a:ext cx="2792347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450" y="3820613"/>
            <a:ext cx="5389563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358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358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83" y="0"/>
            <a:ext cx="10289205" cy="6858000"/>
          </a:xfrm>
          <a:prstGeom prst="rect">
            <a:avLst/>
          </a:prstGeom>
        </p:spPr>
      </p:pic>
      <p:sp>
        <p:nvSpPr>
          <p:cNvPr id="2" name="任意形状 1"/>
          <p:cNvSpPr/>
          <p:nvPr userDrawn="1"/>
        </p:nvSpPr>
        <p:spPr>
          <a:xfrm>
            <a:off x="-38100" y="-53355"/>
            <a:ext cx="6515100" cy="6952010"/>
          </a:xfrm>
          <a:custGeom>
            <a:avLst/>
            <a:gdLst>
              <a:gd name="connsiteX0" fmla="*/ 0 w 6438900"/>
              <a:gd name="connsiteY0" fmla="*/ 0 h 6870700"/>
              <a:gd name="connsiteX1" fmla="*/ 6438900 w 6438900"/>
              <a:gd name="connsiteY1" fmla="*/ 0 h 6870700"/>
              <a:gd name="connsiteX2" fmla="*/ 3479800 w 6438900"/>
              <a:gd name="connsiteY2" fmla="*/ 6870700 h 6870700"/>
              <a:gd name="connsiteX3" fmla="*/ 12700 w 6438900"/>
              <a:gd name="connsiteY3" fmla="*/ 6870700 h 6870700"/>
              <a:gd name="connsiteX4" fmla="*/ 12700 w 6438900"/>
              <a:gd name="connsiteY4" fmla="*/ 0 h 6870700"/>
              <a:gd name="connsiteX5" fmla="*/ 0 w 6438900"/>
              <a:gd name="connsiteY5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8900" h="6870700">
                <a:moveTo>
                  <a:pt x="0" y="0"/>
                </a:moveTo>
                <a:lnTo>
                  <a:pt x="6438900" y="0"/>
                </a:lnTo>
                <a:lnTo>
                  <a:pt x="3479800" y="6870700"/>
                </a:lnTo>
                <a:lnTo>
                  <a:pt x="12700" y="6870700"/>
                </a:lnTo>
                <a:lnTo>
                  <a:pt x="127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D8C14"/>
              </a:gs>
              <a:gs pos="100000">
                <a:srgbClr val="FFC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86528" y="1460500"/>
            <a:ext cx="3783871" cy="3898900"/>
          </a:xfrm>
        </p:spPr>
        <p:txBody>
          <a:bodyPr>
            <a:noAutofit/>
          </a:bodyPr>
          <a:lstStyle>
            <a:lvl1pPr>
              <a:defRPr sz="88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" t="7777" b="7777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0" y="1054100"/>
            <a:ext cx="12193588" cy="3898900"/>
          </a:xfrm>
        </p:spPr>
        <p:txBody>
          <a:bodyPr>
            <a:noAutofit/>
          </a:bodyPr>
          <a:lstStyle>
            <a:lvl1pPr algn="ctr">
              <a:defRPr sz="80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58" y="1709739"/>
            <a:ext cx="1051697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928" y="1778438"/>
            <a:ext cx="4874209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928" y="2665379"/>
            <a:ext cx="4874209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7753" y="1778438"/>
            <a:ext cx="489821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7753" y="2665379"/>
            <a:ext cx="489821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559529" y="2896455"/>
            <a:ext cx="10516970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450" y="3820613"/>
            <a:ext cx="5389563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416589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863" y="457201"/>
            <a:ext cx="6173004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416589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6037" y="365125"/>
            <a:ext cx="2629242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09" y="365125"/>
            <a:ext cx="7735307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309" y="365125"/>
            <a:ext cx="1051697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6" y="0"/>
            <a:ext cx="12185424" cy="685495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559529" y="2896455"/>
            <a:ext cx="10516970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450" y="3820613"/>
            <a:ext cx="5389563" cy="558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209800"/>
            <a:ext cx="10915650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209800"/>
            <a:ext cx="5861050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6591300" y="2209800"/>
            <a:ext cx="4927600" cy="3581400"/>
          </a:xfr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6" name="矩形 5"/>
          <p:cNvSpPr/>
          <p:nvPr userDrawn="1"/>
        </p:nvSpPr>
        <p:spPr>
          <a:xfrm>
            <a:off x="965200" y="1930400"/>
            <a:ext cx="2908300" cy="44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533400" y="176530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>
                <a:solidFill>
                  <a:srgbClr val="ED8C14"/>
                </a:solidFill>
              </a:rPr>
              <a:t>1</a:t>
            </a:r>
            <a:endParaRPr kumimoji="1" lang="zh-CN" altLang="en-US" sz="4400" b="1" dirty="0">
              <a:solidFill>
                <a:srgbClr val="ED8C14"/>
              </a:solidFill>
            </a:endParaRPr>
          </a:p>
        </p:txBody>
      </p:sp>
      <p:sp>
        <p:nvSpPr>
          <p:cNvPr id="21" name="标题 1"/>
          <p:cNvSpPr txBox="1"/>
          <p:nvPr userDrawn="1"/>
        </p:nvSpPr>
        <p:spPr>
          <a:xfrm>
            <a:off x="978629" y="1873331"/>
            <a:ext cx="2945671" cy="59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zh-CN" altLang="en-US" sz="2400">
                <a:solidFill>
                  <a:schemeClr val="bg1"/>
                </a:solidFill>
              </a:rPr>
              <a:t>单击此处编辑标题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4699000" y="1930400"/>
            <a:ext cx="2908300" cy="44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4267200" y="176530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rgbClr val="ED8C14"/>
                </a:solidFill>
              </a:rPr>
              <a:t>2</a:t>
            </a:r>
            <a:endParaRPr kumimoji="1" lang="zh-CN" altLang="en-US" sz="4400" b="1" dirty="0">
              <a:solidFill>
                <a:srgbClr val="ED8C14"/>
              </a:solidFill>
            </a:endParaRPr>
          </a:p>
        </p:txBody>
      </p:sp>
      <p:sp>
        <p:nvSpPr>
          <p:cNvPr id="24" name="标题 1"/>
          <p:cNvSpPr txBox="1"/>
          <p:nvPr userDrawn="1"/>
        </p:nvSpPr>
        <p:spPr>
          <a:xfrm>
            <a:off x="4712429" y="1873331"/>
            <a:ext cx="2945671" cy="59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zh-CN" altLang="en-US" sz="2400">
                <a:solidFill>
                  <a:schemeClr val="bg1"/>
                </a:solidFill>
              </a:rPr>
              <a:t>单击此处编辑标题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8572500" y="1930400"/>
            <a:ext cx="2908300" cy="44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 userDrawn="1"/>
        </p:nvSpPr>
        <p:spPr>
          <a:xfrm>
            <a:off x="8140700" y="176530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rgbClr val="ED8C14"/>
                </a:solidFill>
              </a:rPr>
              <a:t>3</a:t>
            </a:r>
            <a:endParaRPr kumimoji="1" lang="zh-CN" altLang="en-US" sz="4400" b="1" dirty="0">
              <a:solidFill>
                <a:srgbClr val="ED8C14"/>
              </a:solidFill>
            </a:endParaRPr>
          </a:p>
        </p:txBody>
      </p:sp>
      <p:sp>
        <p:nvSpPr>
          <p:cNvPr id="27" name="标题 1"/>
          <p:cNvSpPr txBox="1"/>
          <p:nvPr userDrawn="1"/>
        </p:nvSpPr>
        <p:spPr>
          <a:xfrm>
            <a:off x="8585929" y="1873331"/>
            <a:ext cx="2945671" cy="59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zh-CN" altLang="en-US" sz="2400">
                <a:solidFill>
                  <a:schemeClr val="bg1"/>
                </a:solidFill>
              </a:rPr>
              <a:t>单击此处编辑标题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2540000"/>
            <a:ext cx="3276600" cy="3022600"/>
          </a:xfrm>
        </p:spPr>
        <p:txBody>
          <a:bodyPr>
            <a:normAutofit/>
          </a:bodyPr>
          <a:lstStyle>
            <a:lvl1pPr marL="0" indent="0" algn="just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kumimoji="1" lang="zh-CN" altLang="en-US"/>
              <a:t>单击此处编辑文字</a:t>
            </a:r>
            <a:endParaRPr kumimoji="1" lang="zh-CN" altLang="en-US"/>
          </a:p>
        </p:txBody>
      </p:sp>
      <p:sp>
        <p:nvSpPr>
          <p:cNvPr id="3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0" y="2540000"/>
            <a:ext cx="3276600" cy="3022600"/>
          </a:xfrm>
        </p:spPr>
        <p:txBody>
          <a:bodyPr>
            <a:normAutofit/>
          </a:bodyPr>
          <a:lstStyle>
            <a:lvl1pPr marL="0" indent="0" algn="just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kumimoji="1" lang="zh-CN" altLang="en-US"/>
              <a:t>单击此处编辑文字</a:t>
            </a:r>
            <a:endParaRPr kumimoji="1" lang="zh-CN" altLang="en-US"/>
          </a:p>
        </p:txBody>
      </p:sp>
      <p:sp>
        <p:nvSpPr>
          <p:cNvPr id="32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204200" y="2540000"/>
            <a:ext cx="3276600" cy="3022600"/>
          </a:xfrm>
        </p:spPr>
        <p:txBody>
          <a:bodyPr>
            <a:normAutofit/>
          </a:bodyPr>
          <a:lstStyle>
            <a:lvl1pPr marL="0" indent="0" algn="just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kumimoji="1" lang="zh-CN" altLang="en-US"/>
              <a:t>单击此处编辑文字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6192580"/>
            <a:ext cx="278106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1049000" y="6193277"/>
            <a:ext cx="515938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253" y="6177532"/>
            <a:ext cx="565980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32000">
              <a:srgbClr val="FAFAFA"/>
            </a:gs>
            <a:gs pos="67000">
              <a:srgbClr val="F4F4F4"/>
            </a:gs>
            <a:gs pos="100000">
              <a:srgbClr val="FFFFFF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5D75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3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0" Type="http://schemas.openxmlformats.org/officeDocument/2006/relationships/notesSlide" Target="../notesSlides/notesSlide5.xml"/><Relationship Id="rId2" Type="http://schemas.openxmlformats.org/officeDocument/2006/relationships/diagramLayout" Target="../diagrams/layout2.xml"/><Relationship Id="rId19" Type="http://schemas.openxmlformats.org/officeDocument/2006/relationships/slideLayout" Target="../slideLayouts/slideLayout4.xml"/><Relationship Id="rId18" Type="http://schemas.openxmlformats.org/officeDocument/2006/relationships/hyperlink" Target="http://ops.100tal.com/admin/file/%E5%A5%BD%E6%9C%AA%E6%9D%A5%E6%95%B0%E6%8D%AE%E5%AE%89%E5%85%A8%E6%B2%BB%E7%90%86%E6%8A%80%E6%9C%AF%E6%8C%87%E5%8D%97.pdf" TargetMode="External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microsoft.com/office/2007/relationships/diagramDrawing" Target="../diagrams/drawing3.xml"/><Relationship Id="rId12" Type="http://schemas.openxmlformats.org/officeDocument/2006/relationships/diagramColors" Target="../diagrams/colors3.xml"/><Relationship Id="rId11" Type="http://schemas.openxmlformats.org/officeDocument/2006/relationships/diagramQuickStyle" Target="../diagrams/quickStyle3.xml"/><Relationship Id="rId10" Type="http://schemas.openxmlformats.org/officeDocument/2006/relationships/diagramLayout" Target="../diagrams/layout3.xml"/><Relationship Id="rId1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数据安全意识</a:t>
            </a:r>
            <a:endParaRPr kumimoji="1"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3577" y="3058654"/>
            <a:ext cx="646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lang="zh-CN" altLang="en-US" sz="4400" b="1" kern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数据安全防护</a:t>
            </a:r>
            <a:endParaRPr lang="en-US" altLang="zh-CN" sz="4400" b="1" kern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685" y="3182620"/>
            <a:ext cx="18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kumimoji="1" lang="en-US" altLang="zh-CN" sz="2800" b="1" kern="12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3</a:t>
            </a:r>
            <a:endParaRPr kumimoji="1" lang="en-US" altLang="zh-CN" sz="2800" b="1" kern="120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数据防护</a:t>
            </a:r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防丢失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2" descr="âå®å¨æè¯ å®æå¤ä»½âçå¾çæç´¢ç»æ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100637"/>
            <a:ext cx="4849534" cy="406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683656" y="2997790"/>
            <a:ext cx="3057247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定期备份重要数据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83656" y="4137853"/>
            <a:ext cx="4493538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定期测试备份数据的有效性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数据防护</a:t>
            </a:r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防泄露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60400" y="1882940"/>
            <a:ext cx="5054238" cy="2176968"/>
            <a:chOff x="660400" y="1882940"/>
            <a:chExt cx="5054238" cy="217696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0400" y="1882940"/>
              <a:ext cx="3416321" cy="2176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文本框 12"/>
            <p:cNvSpPr txBox="1"/>
            <p:nvPr/>
          </p:nvSpPr>
          <p:spPr>
            <a:xfrm>
              <a:off x="4072084" y="1887219"/>
              <a:ext cx="1642554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用强口令</a:t>
              </a:r>
              <a:endParaRPr kumimoji="1" lang="zh-CN" altLang="en-US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17235" y="2502477"/>
            <a:ext cx="3695233" cy="3772502"/>
            <a:chOff x="4717235" y="2502477"/>
            <a:chExt cx="3695233" cy="37725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235" y="2502477"/>
              <a:ext cx="3695233" cy="3232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文本框 13"/>
            <p:cNvSpPr txBox="1"/>
            <p:nvPr/>
          </p:nvSpPr>
          <p:spPr>
            <a:xfrm>
              <a:off x="6438484" y="5751759"/>
              <a:ext cx="1970410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存公司仓库</a:t>
              </a:r>
              <a:endParaRPr kumimoji="1" lang="zh-CN" altLang="en-US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0400" y="4118579"/>
            <a:ext cx="5421326" cy="2752105"/>
            <a:chOff x="660400" y="4118579"/>
            <a:chExt cx="5421326" cy="27521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00" y="4118579"/>
              <a:ext cx="3083827" cy="2739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文本框 11"/>
            <p:cNvSpPr txBox="1"/>
            <p:nvPr/>
          </p:nvSpPr>
          <p:spPr>
            <a:xfrm>
              <a:off x="3744227" y="6347464"/>
              <a:ext cx="2337499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不用免费</a:t>
              </a:r>
              <a:r>
                <a:rPr kumimoji="1" lang="en-US" altLang="zh-CN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WiFi</a:t>
              </a:r>
              <a:endParaRPr kumimoji="1" lang="zh-CN" altLang="en-US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20488" y="195141"/>
            <a:ext cx="3324044" cy="6039813"/>
            <a:chOff x="8720488" y="195141"/>
            <a:chExt cx="3324044" cy="6039813"/>
          </a:xfrm>
        </p:grpSpPr>
        <p:pic>
          <p:nvPicPr>
            <p:cNvPr id="11" name="内容占位符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488" y="195141"/>
              <a:ext cx="3324044" cy="55165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文本框 14"/>
            <p:cNvSpPr txBox="1"/>
            <p:nvPr/>
          </p:nvSpPr>
          <p:spPr>
            <a:xfrm>
              <a:off x="9027819" y="5711734"/>
              <a:ext cx="2709381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>
                  <a:solidFill>
                    <a:schemeClr val="bg1"/>
                  </a:solidFill>
                  <a:latin typeface="+mn-ea"/>
                  <a:ea typeface="+mn-ea"/>
                  <a:cs typeface="黑体" panose="02010609060101010101" charset="-122"/>
                </a:rPr>
                <a:t>数据外发需申请</a:t>
              </a:r>
              <a:endParaRPr kumimoji="1" lang="zh-CN" altLang="en-US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 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数据防护</a:t>
            </a:r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防窃取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24815" y="5640200"/>
            <a:ext cx="5503616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DLP</a:t>
            </a:r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加密和阻断、水印和日志追溯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5152" y="4404098"/>
            <a:ext cx="4937501" cy="2166007"/>
            <a:chOff x="645152" y="4617516"/>
            <a:chExt cx="4699323" cy="19525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35705" y="4629035"/>
              <a:ext cx="2408770" cy="194107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152" y="4617516"/>
              <a:ext cx="2290553" cy="1952589"/>
            </a:xfrm>
            <a:prstGeom prst="rect">
              <a:avLst/>
            </a:prstGeom>
          </p:spPr>
        </p:pic>
      </p:grpSp>
      <p:pic>
        <p:nvPicPr>
          <p:cNvPr id="1026" name="Picture 2" descr="âç»ç«¯DLP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51" y="1887219"/>
            <a:ext cx="4937502" cy="2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 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数据防护</a:t>
            </a:r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防篡改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9908" y="1864359"/>
            <a:ext cx="5238749" cy="191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018245" y="5000133"/>
            <a:ext cx="4493538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数据和人的双向授权和监控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pic>
        <p:nvPicPr>
          <p:cNvPr id="13" name="Picture 2" descr="http://n.sinaimg.cn/finance/crawl/59/w550h309/20180822/Nwxp-hhzsnea8211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887219"/>
            <a:ext cx="5209229" cy="2563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33" y="3841921"/>
            <a:ext cx="5238749" cy="2340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小结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06661" y="1266643"/>
            <a:ext cx="9052404" cy="4545200"/>
            <a:chOff x="1974850" y="1706318"/>
            <a:chExt cx="9052404" cy="4545200"/>
          </a:xfrm>
        </p:grpSpPr>
        <p:grpSp>
          <p:nvGrpSpPr>
            <p:cNvPr id="7" name="组合 6"/>
            <p:cNvGrpSpPr/>
            <p:nvPr/>
          </p:nvGrpSpPr>
          <p:grpSpPr>
            <a:xfrm>
              <a:off x="1974850" y="1706318"/>
              <a:ext cx="9052404" cy="3754067"/>
              <a:chOff x="1974850" y="1706318"/>
              <a:chExt cx="9052404" cy="375406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974850" y="1706318"/>
                <a:ext cx="9052404" cy="2970167"/>
                <a:chOff x="660400" y="1587131"/>
                <a:chExt cx="6843283" cy="2970167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660400" y="3606923"/>
                  <a:ext cx="1663033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400" b="1" kern="1200" dirty="0">
                      <a:latin typeface="微软雅黑" panose="020B0503020204020204" charset="-122"/>
                      <a:ea typeface="微软雅黑" panose="020B0503020204020204" charset="-122"/>
                    </a:rPr>
                    <a:t>数据安全</a:t>
                  </a:r>
                  <a:endParaRPr lang="zh-CN" altLang="en-US" sz="2400" b="1" kern="1200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3813877" y="1587131"/>
                  <a:ext cx="3689113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b="1" kern="120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企业数据的管控已经上升到国家安全层面</a:t>
                  </a:r>
                  <a:endParaRPr lang="zh-CN" altLang="en-US" sz="2000" b="1" kern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3814570" y="2398967"/>
                  <a:ext cx="3689113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b="1" kern="120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数据分类分级保护、授权使用，外泄追责</a:t>
                  </a:r>
                  <a:endParaRPr lang="zh-CN" altLang="en-US" sz="2000" b="1" kern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3813877" y="3175494"/>
                  <a:ext cx="3689806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b="1" kern="120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法律法规已经明确窃取数据属于犯罪行为</a:t>
                  </a:r>
                  <a:endParaRPr lang="zh-CN" altLang="en-US" sz="2000" b="1" kern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cxnSp>
              <p:nvCxnSpPr>
                <p:cNvPr id="42" name="肘形连接符 41"/>
                <p:cNvCxnSpPr>
                  <a:stCxn id="24" idx="3"/>
                  <a:endCxn id="25" idx="1"/>
                </p:cNvCxnSpPr>
                <p:nvPr/>
              </p:nvCxnSpPr>
              <p:spPr>
                <a:xfrm flipV="1">
                  <a:off x="2323433" y="1877654"/>
                  <a:ext cx="1490444" cy="2019792"/>
                </a:xfrm>
                <a:prstGeom prst="bentConnector3">
                  <a:avLst/>
                </a:prstGeom>
                <a:ln w="28575">
                  <a:solidFill>
                    <a:srgbClr val="4B5D7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肘形连接符 42"/>
                <p:cNvCxnSpPr>
                  <a:stCxn id="24" idx="3"/>
                  <a:endCxn id="29" idx="1"/>
                </p:cNvCxnSpPr>
                <p:nvPr/>
              </p:nvCxnSpPr>
              <p:spPr>
                <a:xfrm flipV="1">
                  <a:off x="2323433" y="2689490"/>
                  <a:ext cx="1491136" cy="1207956"/>
                </a:xfrm>
                <a:prstGeom prst="bentConnector3">
                  <a:avLst/>
                </a:prstGeom>
                <a:ln w="28575">
                  <a:solidFill>
                    <a:srgbClr val="4B5D7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肘形连接符 45"/>
                <p:cNvCxnSpPr>
                  <a:stCxn id="24" idx="3"/>
                  <a:endCxn id="32" idx="1"/>
                </p:cNvCxnSpPr>
                <p:nvPr/>
              </p:nvCxnSpPr>
              <p:spPr>
                <a:xfrm flipV="1">
                  <a:off x="2323433" y="3466017"/>
                  <a:ext cx="1490444" cy="431429"/>
                </a:xfrm>
                <a:prstGeom prst="bentConnector3">
                  <a:avLst/>
                </a:prstGeom>
                <a:ln w="28575">
                  <a:solidFill>
                    <a:srgbClr val="4B5D7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矩形 36"/>
                <p:cNvSpPr/>
                <p:nvPr/>
              </p:nvSpPr>
              <p:spPr>
                <a:xfrm>
                  <a:off x="3814571" y="3976252"/>
                  <a:ext cx="3688419" cy="5810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000" b="1" kern="120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养成定期备份和验证的习惯防止数据丢失</a:t>
                  </a:r>
                  <a:endParaRPr lang="zh-CN" altLang="en-US" sz="2000" b="1" kern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cxnSp>
              <p:nvCxnSpPr>
                <p:cNvPr id="38" name="肘形连接符 37"/>
                <p:cNvCxnSpPr>
                  <a:stCxn id="24" idx="3"/>
                  <a:endCxn id="37" idx="1"/>
                </p:cNvCxnSpPr>
                <p:nvPr/>
              </p:nvCxnSpPr>
              <p:spPr>
                <a:xfrm>
                  <a:off x="2323433" y="3897446"/>
                  <a:ext cx="1491138" cy="369329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rgbClr val="4B5D7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矩形 14"/>
              <p:cNvSpPr/>
              <p:nvPr/>
            </p:nvSpPr>
            <p:spPr>
              <a:xfrm>
                <a:off x="6146320" y="4893806"/>
                <a:ext cx="4880934" cy="56657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795" tIns="10795" rIns="10795" bIns="10795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遵守数据安全操作规范来使用系统和数据</a:t>
                </a:r>
                <a:endParaRPr lang="zh-CN" altLang="en-US" sz="2000" b="1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16" name="肘形连接符 15"/>
              <p:cNvCxnSpPr>
                <a:stCxn id="24" idx="3"/>
                <a:endCxn id="15" idx="1"/>
              </p:cNvCxnSpPr>
              <p:nvPr/>
            </p:nvCxnSpPr>
            <p:spPr>
              <a:xfrm>
                <a:off x="4174737" y="4016633"/>
                <a:ext cx="1971583" cy="116046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4B5D7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矩形 25"/>
            <p:cNvSpPr/>
            <p:nvPr/>
          </p:nvSpPr>
          <p:spPr>
            <a:xfrm>
              <a:off x="6145404" y="5684939"/>
              <a:ext cx="4880934" cy="56657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95" tIns="10795" rIns="10795" bIns="1079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kern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DLP</a:t>
              </a:r>
              <a:r>
                <a:rPr lang="zh-CN" altLang="en-US" sz="2000" b="1" kern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防护、最小化授权和审计防窃取和篡改</a:t>
              </a:r>
              <a:endParaRPr lang="zh-CN" altLang="en-US" sz="2000" b="1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7" name="肘形连接符 15"/>
            <p:cNvCxnSpPr/>
            <p:nvPr/>
          </p:nvCxnSpPr>
          <p:spPr>
            <a:xfrm>
              <a:off x="5160528" y="5174703"/>
              <a:ext cx="986710" cy="819416"/>
            </a:xfrm>
            <a:prstGeom prst="bentConnector3">
              <a:avLst>
                <a:gd name="adj1" fmla="val 250"/>
              </a:avLst>
            </a:prstGeom>
            <a:ln w="28575">
              <a:solidFill>
                <a:srgbClr val="4B5D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7462" y="1654209"/>
            <a:ext cx="5717407" cy="2476500"/>
          </a:xfrm>
        </p:spPr>
        <p:txBody>
          <a:bodyPr/>
          <a:lstStyle/>
          <a:p>
            <a:r>
              <a:rPr kumimoji="1" lang="zh-CN" altLang="en-US" sz="5400" dirty="0"/>
              <a:t>提高信息安全意识</a:t>
            </a:r>
            <a:br>
              <a:rPr kumimoji="1" lang="zh-CN" altLang="en-US" sz="5400" dirty="0"/>
            </a:br>
            <a:r>
              <a:rPr kumimoji="1" lang="zh-CN" altLang="en-US" sz="5400" dirty="0"/>
              <a:t>携手共创美好未来</a:t>
            </a:r>
            <a:endParaRPr kumimoji="1" lang="zh-CN" altLang="en-US" sz="5400" dirty="0"/>
          </a:p>
        </p:txBody>
      </p:sp>
      <p:sp>
        <p:nvSpPr>
          <p:cNvPr id="3" name="文本框 2"/>
          <p:cNvSpPr txBox="1"/>
          <p:nvPr/>
        </p:nvSpPr>
        <p:spPr>
          <a:xfrm>
            <a:off x="2984500" y="396909"/>
            <a:ext cx="103425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01000" y="2251109"/>
            <a:ext cx="103425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47680" y="5369933"/>
            <a:ext cx="10516970" cy="783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7200" b="1" kern="1200">
                <a:solidFill>
                  <a:srgbClr val="ED8C1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/>
              <a:t>THANK YOU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目 录</a:t>
            </a:r>
            <a:endParaRPr kumimoji="1" lang="zh-CN" altLang="en-US" dirty="0"/>
          </a:p>
        </p:txBody>
      </p:sp>
      <p:sp>
        <p:nvSpPr>
          <p:cNvPr id="5" name="任意多边形 4"/>
          <p:cNvSpPr/>
          <p:nvPr/>
        </p:nvSpPr>
        <p:spPr>
          <a:xfrm>
            <a:off x="6765776" y="2912113"/>
            <a:ext cx="4620910" cy="934882"/>
          </a:xfrm>
          <a:custGeom>
            <a:avLst/>
            <a:gdLst>
              <a:gd name="connsiteX0" fmla="*/ 0 w 2707040"/>
              <a:gd name="connsiteY0" fmla="*/ 0 h 1624224"/>
              <a:gd name="connsiteX1" fmla="*/ 2707040 w 2707040"/>
              <a:gd name="connsiteY1" fmla="*/ 0 h 1624224"/>
              <a:gd name="connsiteX2" fmla="*/ 2707040 w 2707040"/>
              <a:gd name="connsiteY2" fmla="*/ 1624224 h 1624224"/>
              <a:gd name="connsiteX3" fmla="*/ 0 w 2707040"/>
              <a:gd name="connsiteY3" fmla="*/ 1624224 h 1624224"/>
              <a:gd name="connsiteX4" fmla="*/ 0 w 2707040"/>
              <a:gd name="connsiteY4" fmla="*/ 0 h 162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0" h="1624224">
                <a:moveTo>
                  <a:pt x="0" y="0"/>
                </a:moveTo>
                <a:lnTo>
                  <a:pt x="2707040" y="0"/>
                </a:lnTo>
                <a:lnTo>
                  <a:pt x="2707040" y="1624224"/>
                </a:lnTo>
                <a:lnTo>
                  <a:pt x="0" y="16242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260" tIns="175260" rIns="175260" bIns="175260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600" b="1" kern="1200">
                <a:latin typeface="+mn-ea"/>
              </a:rPr>
              <a:t>2. </a:t>
            </a:r>
            <a:r>
              <a:rPr lang="zh-CN" altLang="en-US" sz="4600" b="1" kern="1200">
                <a:latin typeface="+mn-ea"/>
              </a:rPr>
              <a:t>数据安全管理</a:t>
            </a:r>
            <a:endParaRPr lang="zh-CN" altLang="en-US" sz="4600" b="1" kern="1200" dirty="0">
              <a:latin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765776" y="4002809"/>
            <a:ext cx="4620910" cy="934882"/>
          </a:xfrm>
          <a:custGeom>
            <a:avLst/>
            <a:gdLst>
              <a:gd name="connsiteX0" fmla="*/ 0 w 2707040"/>
              <a:gd name="connsiteY0" fmla="*/ 0 h 1624224"/>
              <a:gd name="connsiteX1" fmla="*/ 2707040 w 2707040"/>
              <a:gd name="connsiteY1" fmla="*/ 0 h 1624224"/>
              <a:gd name="connsiteX2" fmla="*/ 2707040 w 2707040"/>
              <a:gd name="connsiteY2" fmla="*/ 1624224 h 1624224"/>
              <a:gd name="connsiteX3" fmla="*/ 0 w 2707040"/>
              <a:gd name="connsiteY3" fmla="*/ 1624224 h 1624224"/>
              <a:gd name="connsiteX4" fmla="*/ 0 w 2707040"/>
              <a:gd name="connsiteY4" fmla="*/ 0 h 162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0" h="1624224">
                <a:moveTo>
                  <a:pt x="0" y="0"/>
                </a:moveTo>
                <a:lnTo>
                  <a:pt x="2707040" y="0"/>
                </a:lnTo>
                <a:lnTo>
                  <a:pt x="2707040" y="1624224"/>
                </a:lnTo>
                <a:lnTo>
                  <a:pt x="0" y="16242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260" tIns="175260" rIns="175260" bIns="175260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600" b="1" kern="1200">
                <a:latin typeface="+mn-ea"/>
              </a:rPr>
              <a:t>3. </a:t>
            </a:r>
            <a:r>
              <a:rPr lang="zh-CN" altLang="en-US" sz="4600" b="1" kern="1200">
                <a:latin typeface="+mn-ea"/>
              </a:rPr>
              <a:t>数据安全防护</a:t>
            </a:r>
            <a:endParaRPr lang="zh-CN" altLang="en-US" sz="4600" b="1" kern="1200" dirty="0">
              <a:latin typeface="+mn-ea"/>
            </a:endParaRPr>
          </a:p>
        </p:txBody>
      </p:sp>
      <p:sp>
        <p:nvSpPr>
          <p:cNvPr id="8" name="任意多边形 4"/>
          <p:cNvSpPr/>
          <p:nvPr/>
        </p:nvSpPr>
        <p:spPr>
          <a:xfrm>
            <a:off x="6765775" y="1801580"/>
            <a:ext cx="4620911" cy="934882"/>
          </a:xfrm>
          <a:custGeom>
            <a:avLst/>
            <a:gdLst>
              <a:gd name="connsiteX0" fmla="*/ 0 w 2707040"/>
              <a:gd name="connsiteY0" fmla="*/ 0 h 1624224"/>
              <a:gd name="connsiteX1" fmla="*/ 2707040 w 2707040"/>
              <a:gd name="connsiteY1" fmla="*/ 0 h 1624224"/>
              <a:gd name="connsiteX2" fmla="*/ 2707040 w 2707040"/>
              <a:gd name="connsiteY2" fmla="*/ 1624224 h 1624224"/>
              <a:gd name="connsiteX3" fmla="*/ 0 w 2707040"/>
              <a:gd name="connsiteY3" fmla="*/ 1624224 h 1624224"/>
              <a:gd name="connsiteX4" fmla="*/ 0 w 2707040"/>
              <a:gd name="connsiteY4" fmla="*/ 0 h 162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040" h="1624224">
                <a:moveTo>
                  <a:pt x="0" y="0"/>
                </a:moveTo>
                <a:lnTo>
                  <a:pt x="2707040" y="0"/>
                </a:lnTo>
                <a:lnTo>
                  <a:pt x="2707040" y="1624224"/>
                </a:lnTo>
                <a:lnTo>
                  <a:pt x="0" y="16242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260" tIns="175260" rIns="175260" bIns="175260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600" b="1" kern="1200">
                <a:latin typeface="+mn-ea"/>
              </a:rPr>
              <a:t>1. </a:t>
            </a:r>
            <a:r>
              <a:rPr lang="zh-CN" altLang="en-US" sz="4600" b="1" kern="1200">
                <a:latin typeface="+mn-ea"/>
              </a:rPr>
              <a:t>数据安全形势</a:t>
            </a:r>
            <a:endParaRPr lang="zh-CN" altLang="en-US" sz="4600" b="1" kern="120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3577" y="3058654"/>
            <a:ext cx="646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lang="zh-CN" altLang="en-US" sz="4400" b="1" kern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数据安全形势</a:t>
            </a:r>
            <a:endParaRPr lang="en-US" altLang="zh-CN" sz="4400" b="1" kern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685" y="3182620"/>
            <a:ext cx="18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kumimoji="1" lang="en-US" altLang="zh-CN" sz="2800" b="1" kern="12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1</a:t>
            </a:r>
            <a:endParaRPr kumimoji="1" lang="en-US" altLang="zh-CN" sz="2800" b="1" kern="120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>
                <a:latin typeface="+mn-ea"/>
                <a:ea typeface="+mn-ea"/>
              </a:rPr>
            </a:fld>
            <a:endParaRPr lang="uk-UA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99255" y="300502"/>
            <a:ext cx="7622600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每一秒</a:t>
            </a:r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，</a:t>
            </a:r>
            <a:r>
              <a:rPr kumimoji="1" lang="en-US" altLang="zh-CN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72</a:t>
            </a:r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条商业数据被泄漏，</a:t>
            </a:r>
            <a:r>
              <a:rPr kumimoji="1" lang="en-US" altLang="zh-CN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70%</a:t>
            </a:r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是内鬼所为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03111" y="1148848"/>
            <a:ext cx="5607444" cy="4682361"/>
            <a:chOff x="615289" y="1487509"/>
            <a:chExt cx="5607444" cy="4682361"/>
          </a:xfrm>
        </p:grpSpPr>
        <p:sp>
          <p:nvSpPr>
            <p:cNvPr id="16" name="下箭头 86"/>
            <p:cNvSpPr/>
            <p:nvPr/>
          </p:nvSpPr>
          <p:spPr>
            <a:xfrm>
              <a:off x="615289" y="1487509"/>
              <a:ext cx="298447" cy="4682361"/>
            </a:xfrm>
            <a:prstGeom prst="down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9920" y="1613567"/>
              <a:ext cx="45258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2018.1</a:t>
              </a:r>
              <a:r>
                <a:rPr lang="zh-CN" altLang="en-US" b="1" dirty="0">
                  <a:latin typeface="+mn-ea"/>
                  <a:ea typeface="+mn-ea"/>
                </a:rPr>
                <a:t>：印度国家数据库</a:t>
              </a:r>
              <a:r>
                <a:rPr lang="en-GB" altLang="zh-CN" b="1" dirty="0">
                  <a:latin typeface="+mn-ea"/>
                  <a:ea typeface="+mn-ea"/>
                </a:rPr>
                <a:t>Aadhaar</a:t>
              </a:r>
              <a:r>
                <a:rPr lang="zh-CN" altLang="en-US" b="1" dirty="0">
                  <a:latin typeface="+mn-ea"/>
                  <a:ea typeface="+mn-ea"/>
                </a:rPr>
                <a:t> </a:t>
              </a:r>
              <a:r>
                <a:rPr lang="en-US" altLang="zh-CN" b="1" dirty="0">
                  <a:solidFill>
                    <a:srgbClr val="FFC000"/>
                  </a:solidFill>
                  <a:latin typeface="+mn-ea"/>
                  <a:ea typeface="+mn-ea"/>
                </a:rPr>
                <a:t>11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右箭头 88"/>
            <p:cNvSpPr/>
            <p:nvPr/>
          </p:nvSpPr>
          <p:spPr>
            <a:xfrm>
              <a:off x="827174" y="1774169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5909" y="2101522"/>
              <a:ext cx="44155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altLang="zh-CN" b="1" dirty="0">
                  <a:latin typeface="+mn-ea"/>
                  <a:ea typeface="+mn-ea"/>
                </a:rPr>
                <a:t>2018.3</a:t>
              </a:r>
              <a:r>
                <a:rPr lang="zh-CN" altLang="en-GB" b="1" dirty="0">
                  <a:latin typeface="+mn-ea"/>
                  <a:ea typeface="+mn-ea"/>
                </a:rPr>
                <a:t>：</a:t>
              </a:r>
              <a:r>
                <a:rPr lang="en-GB" altLang="zh-CN" b="1" dirty="0">
                  <a:latin typeface="+mn-ea"/>
                  <a:ea typeface="+mn-ea"/>
                </a:rPr>
                <a:t>Facebook</a:t>
              </a:r>
              <a:r>
                <a:rPr lang="zh-CN" altLang="en-US" b="1" dirty="0">
                  <a:latin typeface="+mn-ea"/>
                  <a:ea typeface="+mn-ea"/>
                </a:rPr>
                <a:t>用户</a:t>
              </a:r>
              <a:r>
                <a:rPr lang="zh-CN" altLang="en-US" b="1">
                  <a:latin typeface="+mn-ea"/>
                  <a:ea typeface="+mn-ea"/>
                </a:rPr>
                <a:t>信息</a:t>
              </a:r>
              <a:r>
                <a:rPr lang="zh-CN" altLang="en-US">
                  <a:latin typeface="+mn-ea"/>
                  <a:ea typeface="+mn-ea"/>
                </a:rPr>
                <a:t>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0.87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0" name="右箭头 90"/>
            <p:cNvSpPr/>
            <p:nvPr/>
          </p:nvSpPr>
          <p:spPr>
            <a:xfrm>
              <a:off x="823162" y="2262124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55958" y="2612193"/>
              <a:ext cx="4281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2018.6</a:t>
              </a:r>
              <a:r>
                <a:rPr lang="zh-CN" altLang="en-US" b="1" dirty="0">
                  <a:latin typeface="+mn-ea"/>
                  <a:ea typeface="+mn-ea"/>
                </a:rPr>
                <a:t>：圆通数据</a:t>
              </a:r>
              <a:r>
                <a:rPr lang="zh-CN" altLang="en-US" b="1">
                  <a:latin typeface="+mn-ea"/>
                  <a:ea typeface="+mn-ea"/>
                </a:rPr>
                <a:t>泄漏   </a:t>
              </a:r>
              <a:r>
                <a:rPr lang="en-US" altLang="zh-CN" b="1">
                  <a:latin typeface="+mn-ea"/>
                  <a:ea typeface="+mn-ea"/>
                </a:rPr>
                <a:t>	    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10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右箭头 92"/>
            <p:cNvSpPr/>
            <p:nvPr/>
          </p:nvSpPr>
          <p:spPr>
            <a:xfrm>
              <a:off x="843212" y="2772795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51947" y="3128210"/>
              <a:ext cx="42812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2018.8</a:t>
              </a:r>
              <a:r>
                <a:rPr lang="zh-CN" altLang="en-US" b="1" dirty="0">
                  <a:latin typeface="+mn-ea"/>
                  <a:ea typeface="+mn-ea"/>
                </a:rPr>
                <a:t>：华住用户</a:t>
              </a:r>
              <a:r>
                <a:rPr lang="zh-CN" altLang="en-US" b="1">
                  <a:latin typeface="+mn-ea"/>
                  <a:ea typeface="+mn-ea"/>
                </a:rPr>
                <a:t>信息             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5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右箭头 94"/>
            <p:cNvSpPr/>
            <p:nvPr/>
          </p:nvSpPr>
          <p:spPr>
            <a:xfrm>
              <a:off x="839201" y="3288812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5903" y="3619506"/>
              <a:ext cx="45298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2018.9</a:t>
              </a:r>
              <a:r>
                <a:rPr lang="zh-CN" altLang="en-US" b="1" dirty="0">
                  <a:latin typeface="+mn-ea"/>
                  <a:ea typeface="+mn-ea"/>
                </a:rPr>
                <a:t>：万豪</a:t>
              </a:r>
              <a:r>
                <a:rPr lang="zh-CN" altLang="en-US" b="1">
                  <a:latin typeface="+mn-ea"/>
                  <a:ea typeface="+mn-ea"/>
                </a:rPr>
                <a:t>酒店信息自</a:t>
              </a:r>
              <a:r>
                <a:rPr lang="en-US" altLang="zh-CN" b="1">
                  <a:latin typeface="+mn-ea"/>
                  <a:ea typeface="+mn-ea"/>
                </a:rPr>
                <a:t>2014</a:t>
              </a:r>
              <a:r>
                <a:rPr lang="zh-CN" altLang="en-US" b="1">
                  <a:latin typeface="+mn-ea"/>
                  <a:ea typeface="+mn-ea"/>
                </a:rPr>
                <a:t>年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5</a:t>
              </a:r>
              <a:r>
                <a:rPr lang="zh-CN" altLang="en-US" b="1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右箭头 96"/>
            <p:cNvSpPr/>
            <p:nvPr/>
          </p:nvSpPr>
          <p:spPr>
            <a:xfrm>
              <a:off x="847220" y="3780108"/>
              <a:ext cx="412746" cy="92061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55957" y="4094560"/>
              <a:ext cx="42812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2018.9</a:t>
              </a:r>
              <a:r>
                <a:rPr lang="zh-CN" altLang="en-US" b="1" dirty="0">
                  <a:latin typeface="+mn-ea"/>
                  <a:ea typeface="+mn-ea"/>
                </a:rPr>
                <a:t>：</a:t>
              </a:r>
              <a:r>
                <a:rPr lang="en-US" altLang="zh-CN" b="1" dirty="0" err="1">
                  <a:latin typeface="+mn-ea"/>
                  <a:ea typeface="+mn-ea"/>
                </a:rPr>
                <a:t>NewEgg</a:t>
              </a:r>
              <a:r>
                <a:rPr lang="zh-CN" altLang="en-US" b="1" dirty="0">
                  <a:latin typeface="+mn-ea"/>
                  <a:ea typeface="+mn-ea"/>
                </a:rPr>
                <a:t>电商</a:t>
              </a:r>
              <a:r>
                <a:rPr lang="zh-CN" altLang="en-US" b="1">
                  <a:latin typeface="+mn-ea"/>
                  <a:ea typeface="+mn-ea"/>
                </a:rPr>
                <a:t>平台    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1.5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亿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右箭头 98"/>
            <p:cNvSpPr/>
            <p:nvPr/>
          </p:nvSpPr>
          <p:spPr>
            <a:xfrm>
              <a:off x="843210" y="4258785"/>
              <a:ext cx="412746" cy="69167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右箭头 99"/>
            <p:cNvSpPr/>
            <p:nvPr/>
          </p:nvSpPr>
          <p:spPr>
            <a:xfrm>
              <a:off x="821820" y="4692583"/>
              <a:ext cx="412746" cy="69167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51948" y="5040842"/>
              <a:ext cx="45138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2019.3</a:t>
              </a:r>
              <a:r>
                <a:rPr lang="zh-CN" altLang="en-US" b="1" dirty="0">
                  <a:latin typeface="+mn-ea"/>
                  <a:ea typeface="+mn-ea"/>
                </a:rPr>
                <a:t>：道琼斯高风险观察</a:t>
              </a:r>
              <a:r>
                <a:rPr lang="zh-CN" altLang="en-US" b="1">
                  <a:latin typeface="+mn-ea"/>
                  <a:ea typeface="+mn-ea"/>
                </a:rPr>
                <a:t>名单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350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万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31" name="右箭头 101"/>
            <p:cNvSpPr/>
            <p:nvPr/>
          </p:nvSpPr>
          <p:spPr>
            <a:xfrm>
              <a:off x="839201" y="5205067"/>
              <a:ext cx="412746" cy="69167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50341" y="5506129"/>
              <a:ext cx="49723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2019.3</a:t>
              </a:r>
              <a:r>
                <a:rPr lang="zh-CN" altLang="en-US" b="1" dirty="0">
                  <a:latin typeface="+mn-ea"/>
                  <a:ea typeface="+mn-ea"/>
                </a:rPr>
                <a:t>：“可生养”女性</a:t>
              </a:r>
              <a:r>
                <a:rPr lang="zh-CN" altLang="en-US" b="1">
                  <a:latin typeface="+mn-ea"/>
                  <a:ea typeface="+mn-ea"/>
                </a:rPr>
                <a:t>信息      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180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万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33" name="右箭头 103"/>
            <p:cNvSpPr/>
            <p:nvPr/>
          </p:nvSpPr>
          <p:spPr>
            <a:xfrm>
              <a:off x="837595" y="5677572"/>
              <a:ext cx="412746" cy="69167"/>
            </a:xfrm>
            <a:prstGeom prst="rightArrow">
              <a:avLst/>
            </a:prstGeom>
            <a:solidFill>
              <a:srgbClr val="1DC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10501" y="4590924"/>
              <a:ext cx="47240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n-ea"/>
                  <a:ea typeface="+mn-ea"/>
                </a:rPr>
                <a:t>2018.12</a:t>
              </a:r>
              <a:r>
                <a:rPr lang="zh-CN" altLang="en-US" b="1" dirty="0">
                  <a:latin typeface="+mn-ea"/>
                  <a:ea typeface="+mn-ea"/>
                </a:rPr>
                <a:t>：国内火车票</a:t>
              </a:r>
              <a:r>
                <a:rPr lang="zh-CN" altLang="en-US" b="1">
                  <a:latin typeface="+mn-ea"/>
                  <a:ea typeface="+mn-ea"/>
                </a:rPr>
                <a:t>客户信息     </a:t>
              </a:r>
              <a:r>
                <a:rPr lang="en-US" altLang="zh-CN" b="1">
                  <a:solidFill>
                    <a:srgbClr val="FFC000"/>
                  </a:solidFill>
                  <a:latin typeface="+mn-ea"/>
                  <a:ea typeface="+mn-ea"/>
                </a:rPr>
                <a:t>360</a:t>
              </a:r>
              <a:r>
                <a:rPr lang="zh-CN" altLang="en-US" b="1" dirty="0">
                  <a:solidFill>
                    <a:srgbClr val="FFC000"/>
                  </a:solidFill>
                  <a:latin typeface="+mn-ea"/>
                  <a:ea typeface="+mn-ea"/>
                </a:rPr>
                <a:t>万</a:t>
              </a:r>
              <a:endParaRPr lang="zh-CN" altLang="en-US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331858" y="5785338"/>
            <a:ext cx="552987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  <a:cs typeface="FZLanTingHeiS-DB-GB"/>
              </a:rPr>
              <a:t>趋势：从单纯身份信息走向高单价特殊</a:t>
            </a: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  <a:cs typeface="FZLanTingHeiS-DB-GB"/>
              </a:rPr>
              <a:t>隐私信息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  <a:cs typeface="FZLanTingHeiS-DB-GB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3624" y="1148848"/>
            <a:ext cx="6435266" cy="4416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>
                <a:latin typeface="+mn-ea"/>
                <a:ea typeface="+mn-ea"/>
              </a:rPr>
            </a:fld>
            <a:endParaRPr lang="uk-UA" dirty="0">
              <a:latin typeface="+mn-ea"/>
              <a:ea typeface="+mn-ea"/>
            </a:endParaRPr>
          </a:p>
        </p:txBody>
      </p:sp>
      <p:pic>
        <p:nvPicPr>
          <p:cNvPr id="2052" name="Picture 4" descr="previe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5" y="1389464"/>
            <a:ext cx="5075722" cy="4063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574343" y="468594"/>
            <a:ext cx="4852610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典型的数据泄露事件及其影响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4560" y="5606199"/>
            <a:ext cx="3548452" cy="40011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  <a:cs typeface="FZLanTingHeiS-DB-GB"/>
              </a:rPr>
              <a:t>关注：教育行业未成年用户多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  <a:cs typeface="FZLanTingHeiS-DB-GB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648" y="1397167"/>
            <a:ext cx="5592585" cy="4063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>
                <a:latin typeface="+mn-ea"/>
                <a:ea typeface="+mn-ea"/>
              </a:rPr>
            </a:fld>
            <a:endParaRPr lang="uk-UA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40407" y="455678"/>
            <a:ext cx="451277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数据保护合</a:t>
            </a:r>
            <a:r>
              <a:rPr kumimoji="1" lang="zh-CN" altLang="en-US" sz="2800" b="1" dirty="0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规监管持续升级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67239" y="1288636"/>
            <a:ext cx="4120725" cy="4953743"/>
            <a:chOff x="884412" y="1070435"/>
            <a:chExt cx="4120725" cy="4953743"/>
          </a:xfrm>
        </p:grpSpPr>
        <p:sp>
          <p:nvSpPr>
            <p:cNvPr id="13" name="Oval 4"/>
            <p:cNvSpPr/>
            <p:nvPr/>
          </p:nvSpPr>
          <p:spPr>
            <a:xfrm>
              <a:off x="1672534" y="1288636"/>
              <a:ext cx="1864111" cy="1864111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Titillium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84412" y="4144408"/>
              <a:ext cx="4120725" cy="1879770"/>
              <a:chOff x="1121351" y="3504094"/>
              <a:chExt cx="4120725" cy="187977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133384" y="3504094"/>
                <a:ext cx="41086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>
                    <a:latin typeface="+mn-ea"/>
                    <a:ea typeface="+mn-ea"/>
                  </a:rPr>
                  <a:t>《</a:t>
                </a:r>
                <a:r>
                  <a:rPr lang="zh-CN" altLang="en-US" sz="2000" b="1">
                    <a:latin typeface="+mn-ea"/>
                    <a:ea typeface="+mn-ea"/>
                  </a:rPr>
                  <a:t>中华人民共和国网络安全法</a:t>
                </a:r>
                <a:r>
                  <a:rPr lang="en-US" altLang="zh-CN" sz="2000" b="1">
                    <a:latin typeface="+mn-ea"/>
                    <a:ea typeface="+mn-ea"/>
                  </a:rPr>
                  <a:t>》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21351" y="4000460"/>
                <a:ext cx="3965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个人信息保护法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(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草案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)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133383" y="4492107"/>
                <a:ext cx="38450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数据安全法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(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草案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)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33382" y="4983754"/>
                <a:ext cx="38450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国标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《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个人信息保护指南</a:t>
                </a:r>
                <a:r>
                  <a:rPr lang="en-US" altLang="zh-CN" sz="2000" b="1" dirty="0">
                    <a:latin typeface="+mn-ea"/>
                    <a:ea typeface="+mn-ea"/>
                    <a:cs typeface="FZLanTingHeiS-DB-GB"/>
                  </a:rPr>
                  <a:t>》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</p:grpSp>
        <p:pic>
          <p:nvPicPr>
            <p:cNvPr id="1026" name="Picture 2" descr="ç«ä½å°å¾ ä¸çå°å¾ ä¸­å½å°å¾ ä¸çå°å¾åª...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81" y="1070435"/>
              <a:ext cx="3603710" cy="2902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-5176" y="1266024"/>
            <a:ext cx="4119492" cy="4911508"/>
            <a:chOff x="6818075" y="1156079"/>
            <a:chExt cx="4119492" cy="4911508"/>
          </a:xfrm>
        </p:grpSpPr>
        <p:grpSp>
          <p:nvGrpSpPr>
            <p:cNvPr id="27" name="组合 26"/>
            <p:cNvGrpSpPr/>
            <p:nvPr/>
          </p:nvGrpSpPr>
          <p:grpSpPr>
            <a:xfrm>
              <a:off x="6818075" y="4187817"/>
              <a:ext cx="4119492" cy="1879770"/>
              <a:chOff x="6104044" y="3523972"/>
              <a:chExt cx="4590306" cy="187977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6116078" y="3523972"/>
                <a:ext cx="45782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欧洲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：</a:t>
                </a:r>
                <a:r>
                  <a:rPr lang="en-US" altLang="zh-CN" sz="2000" b="1">
                    <a:latin typeface="+mn-ea"/>
                    <a:ea typeface="+mn-ea"/>
                    <a:cs typeface="FZLanTingHeiS-DB-GB"/>
                  </a:rPr>
                  <a:t>GDPR 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通用数据保护法案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104044" y="4020338"/>
                <a:ext cx="44185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美国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：</a:t>
                </a:r>
                <a:r>
                  <a:rPr lang="en-US" altLang="zh-CN" sz="2000" b="1">
                    <a:latin typeface="+mn-ea"/>
                    <a:ea typeface="+mn-ea"/>
                    <a:cs typeface="FZLanTingHeiS-DB-GB"/>
                  </a:rPr>
                  <a:t>COPPA 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儿童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隐私法案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116076" y="4511985"/>
                <a:ext cx="44065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日本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：</a:t>
                </a:r>
                <a:r>
                  <a:rPr lang="en-US" altLang="zh-CN" sz="2000" b="1">
                    <a:latin typeface="+mn-ea"/>
                    <a:ea typeface="+mn-ea"/>
                    <a:cs typeface="FZLanTingHeiS-DB-GB"/>
                  </a:rPr>
                  <a:t>PIPA </a:t>
                </a:r>
                <a:r>
                  <a:rPr lang="zh-CN" altLang="en-US" sz="2000" b="1">
                    <a:latin typeface="+mn-ea"/>
                    <a:ea typeface="+mn-ea"/>
                    <a:cs typeface="FZLanTingHeiS-DB-GB"/>
                  </a:rPr>
                  <a:t>个人</a:t>
                </a: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信息保护法案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116075" y="5003632"/>
                <a:ext cx="3845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+mn-ea"/>
                    <a:ea typeface="+mn-ea"/>
                    <a:cs typeface="FZLanTingHeiS-DB-GB"/>
                  </a:rPr>
                  <a:t>新加坡：个人信息保护法</a:t>
                </a:r>
                <a:endParaRPr lang="zh-CN" altLang="en-US" sz="5400" b="1" dirty="0">
                  <a:latin typeface="+mn-ea"/>
                  <a:ea typeface="+mn-ea"/>
                  <a:cs typeface="FZLanTingHeiS-DB-GB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8767" y="1156079"/>
              <a:ext cx="3603709" cy="2902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aphicFrame>
        <p:nvGraphicFramePr>
          <p:cNvPr id="35" name="图示 34"/>
          <p:cNvGraphicFramePr/>
          <p:nvPr/>
        </p:nvGraphicFramePr>
        <p:xfrm>
          <a:off x="3210326" y="1506837"/>
          <a:ext cx="5606800" cy="4323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3577" y="3058654"/>
            <a:ext cx="6466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lang="zh-CN" altLang="en-US" sz="4400" b="1" kern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数据安全管理</a:t>
            </a:r>
            <a:endParaRPr lang="en-US" altLang="zh-CN" sz="4400" b="1" kern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685" y="3182620"/>
            <a:ext cx="188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defRPr/>
            </a:pPr>
            <a:r>
              <a:rPr kumimoji="1" lang="en-US" altLang="zh-CN" sz="2800" b="1" kern="12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2</a:t>
            </a:r>
            <a:endParaRPr kumimoji="1" lang="en-US" altLang="zh-CN" sz="2800" b="1" kern="120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数据分类分级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04439" y="2205700"/>
            <a:ext cx="4950162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数据分类分级保护、审批使用和司法责任</a:t>
            </a:r>
            <a:endParaRPr kumimoji="1" lang="zh-CN" altLang="en-US" sz="2000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5601" y="2166295"/>
            <a:ext cx="3531138" cy="3934501"/>
            <a:chOff x="660400" y="2166295"/>
            <a:chExt cx="3531138" cy="3934501"/>
          </a:xfrm>
        </p:grpSpPr>
        <p:graphicFrame>
          <p:nvGraphicFramePr>
            <p:cNvPr id="4" name="图示 3"/>
            <p:cNvGraphicFramePr/>
            <p:nvPr/>
          </p:nvGraphicFramePr>
          <p:xfrm>
            <a:off x="660400" y="2166295"/>
            <a:ext cx="3531138" cy="3934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650" y="2342483"/>
              <a:ext cx="1537235" cy="102258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2594" y="2332858"/>
              <a:ext cx="1537235" cy="106416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0821" y="4408779"/>
              <a:ext cx="1537235" cy="102296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715142" y="2194963"/>
            <a:ext cx="3531138" cy="3934501"/>
            <a:chOff x="6626459" y="2186016"/>
            <a:chExt cx="3531138" cy="3934501"/>
          </a:xfrm>
        </p:grpSpPr>
        <p:graphicFrame>
          <p:nvGraphicFramePr>
            <p:cNvPr id="15" name="图示 14"/>
            <p:cNvGraphicFramePr/>
            <p:nvPr/>
          </p:nvGraphicFramePr>
          <p:xfrm>
            <a:off x="6626459" y="2186016"/>
            <a:ext cx="3531138" cy="3934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8000" y="2301379"/>
              <a:ext cx="1537235" cy="108079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78120" y="2351647"/>
              <a:ext cx="1537235" cy="102296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71334" y="4370194"/>
              <a:ext cx="1537236" cy="1080795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2348" y="2625979"/>
            <a:ext cx="4922253" cy="364006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718393" y="6286215"/>
            <a:ext cx="4950162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</a:rPr>
              <a:t>保护见</a:t>
            </a:r>
            <a:r>
              <a:rPr kumimoji="1" lang="en-US" altLang="zh-CN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  <a:hlinkClick r:id="rId18"/>
              </a:rPr>
              <a:t>《</a:t>
            </a:r>
            <a:r>
              <a:rPr kumimoji="1" lang="zh-CN" altLang="en-US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  <a:hlinkClick r:id="rId18"/>
              </a:rPr>
              <a:t>好未来数据安全治理技术指南</a:t>
            </a:r>
            <a:r>
              <a:rPr kumimoji="1" lang="en-US" altLang="zh-CN" sz="2000" b="1">
                <a:solidFill>
                  <a:schemeClr val="bg1"/>
                </a:solidFill>
                <a:latin typeface="+mn-ea"/>
                <a:ea typeface="+mn-ea"/>
                <a:cs typeface="黑体" panose="02010609060101010101" charset="-122"/>
                <a:hlinkClick r:id="rId18"/>
              </a:rPr>
              <a:t>》</a:t>
            </a:r>
            <a:endParaRPr kumimoji="1" lang="zh-CN" altLang="en-US" sz="2000" dirty="0">
              <a:solidFill>
                <a:schemeClr val="bg1"/>
              </a:solidFill>
              <a:latin typeface="+mn-ea"/>
              <a:ea typeface="+mn-ea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28" y="844631"/>
            <a:ext cx="10946671" cy="783450"/>
          </a:xfrm>
        </p:spPr>
        <p:txBody>
          <a:bodyPr>
            <a:normAutofit/>
          </a:bodyPr>
          <a:lstStyle/>
          <a:p>
            <a:r>
              <a:rPr kumimoji="1"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数据管理规定</a:t>
            </a:r>
            <a:endParaRPr kumimoji="1"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400" y="1841500"/>
            <a:ext cx="11557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60400" y="2245018"/>
            <a:ext cx="10946671" cy="1663002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第一条 </a:t>
            </a:r>
            <a:r>
              <a: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“公民个人信息” </a:t>
            </a:r>
            <a:r>
              <a:rPr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...</a:t>
            </a:r>
            <a:r>
              <a:rPr lang="zh-CN" altLang="en-US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包括姓名、身份证件号码、通信通讯联系方式、住址、账号密码、财产状况、行踪轨迹等。</a:t>
            </a:r>
            <a:endParaRPr lang="en-US" altLang="zh-CN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第五条 </a:t>
            </a:r>
            <a:r>
              <a:rPr lang="en-US" altLang="zh-CN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...</a:t>
            </a:r>
            <a:r>
              <a:rPr lang="zh-CN" altLang="en-US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如果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侵犯公民个人信息数量分别达到</a:t>
            </a: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50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条、</a:t>
            </a: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500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条、</a:t>
            </a: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5000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条，则可能构成犯罪。对于“内部人”犯罪则规定“减半计算”从重打击。</a:t>
            </a:r>
            <a:endParaRPr lang="zh-CN" altLang="en-US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                 </a:t>
            </a:r>
            <a:r>
              <a:rPr lang="en-US" altLang="zh-CN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——《</a:t>
            </a:r>
            <a:r>
              <a:rPr lang="zh-CN" altLang="en-US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两高关于</a:t>
            </a:r>
            <a:r>
              <a:rPr lang="zh-CN" altLang="en-US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办理侵犯公民个人信息刑事案件适用法律若干问题的解释</a:t>
            </a:r>
            <a:r>
              <a:rPr lang="en-US" altLang="zh-CN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endParaRPr lang="en-US" altLang="zh-CN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238" y="4419272"/>
            <a:ext cx="10932833" cy="16300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第十四条 </a:t>
            </a:r>
            <a:r>
              <a:rPr lang="zh-CN" altLang="en-US"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将保密文档、数据等，例如：人力、财务数据报告、产品设计文档、源代码等泄露到非指定保管储存空间，如公共代码仓库或网络空间。</a:t>
            </a:r>
            <a:endParaRPr lang="en-US" altLang="zh-CN" sz="2000" kern="120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sz="2000" b="1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第十七条 </a:t>
            </a:r>
            <a:r>
              <a:rPr lang="zh-CN" altLang="zh-CN"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从事违反《中华人民共和国网络安全法》规定的相关活动，如非法收集、传输、加工、使用公司用户或员工个人信息，非法买卖、提供、公开公司用户或员工个人信息。</a:t>
            </a:r>
            <a:endParaRPr lang="en-US" altLang="zh-CN" sz="2000" kern="120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00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                                                                          ——《</a:t>
            </a:r>
            <a:r>
              <a:rPr lang="zh-CN" altLang="en-US" sz="2000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信息安全红线</a:t>
            </a:r>
            <a:r>
              <a:rPr lang="en-US" altLang="zh-CN" sz="2000" b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endParaRPr lang="en-US" altLang="zh-CN" sz="2000" kern="120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ARTICULATE_SLIDE_THUMBNAIL_REFRESH" val="1"/>
</p:tagLst>
</file>

<file path=ppt/tags/tag2.xml><?xml version="1.0" encoding="utf-8"?>
<p:tagLst xmlns:p="http://schemas.openxmlformats.org/presentationml/2006/main">
  <p:tag name="ARTICULATE_SLIDE_THUMBNAIL_REFRESH" val="1"/>
</p:tagLst>
</file>

<file path=ppt/tags/tag3.xml><?xml version="1.0" encoding="utf-8"?>
<p:tagLst xmlns:p="http://schemas.openxmlformats.org/presentationml/2006/main">
  <p:tag name="ARTICULATE_SLIDE_THUMBNAIL_REFRESH" val="1"/>
</p:tagLst>
</file>

<file path=ppt/tags/tag4.xml><?xml version="1.0" encoding="utf-8"?>
<p:tagLst xmlns:p="http://schemas.openxmlformats.org/presentationml/2006/main">
  <p:tag name="KSO_WPP_MARK_KEY" val="2c1cfd91-d977-46b5-8ff4-b6f046599e2b"/>
  <p:tag name="COMMONDATA" val="eyJoZGlkIjoiZDY3YTg1YzEwOGE3NTI1MGE2YzM1NTM1NmVjNGQ1NmEifQ=="/>
</p:tagLst>
</file>

<file path=ppt/theme/theme1.xml><?xml version="1.0" encoding="utf-8"?>
<a:theme xmlns:a="http://schemas.openxmlformats.org/drawingml/2006/main" name="好未来ppt－对外展示 V4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好未来ppt－对外展示 V4">
  <a:themeElements>
    <a:clrScheme name="好未来ppt－对外展示 V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BC38"/>
      </a:accent1>
      <a:accent2>
        <a:srgbClr val="00B0F0"/>
      </a:accent2>
      <a:accent3>
        <a:srgbClr val="2DCC70"/>
      </a:accent3>
      <a:accent4>
        <a:srgbClr val="F1C40E"/>
      </a:accent4>
      <a:accent5>
        <a:srgbClr val="F39B13"/>
      </a:accent5>
      <a:accent6>
        <a:srgbClr val="E3822F"/>
      </a:accent6>
      <a:hlink>
        <a:srgbClr val="0000FF"/>
      </a:hlink>
      <a:folHlink>
        <a:srgbClr val="FF00FF"/>
      </a:folHlink>
    </a:clrScheme>
    <a:fontScheme name="好未来ppt－对外展示 V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好未来ppt－对外展示 V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l" defTabSz="1524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6200" tIns="76200" rIns="76200" bIns="76200" numCol="1" spcCol="38100" rtlCol="0" anchor="t">
        <a:spAutoFit/>
      </a:bodyPr>
      <a:lstStyle>
        <a:defPPr marL="0" marR="0" indent="0" algn="l" defTabSz="1524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1272</Words>
  <Application>WPS 演示</Application>
  <PresentationFormat>自定义</PresentationFormat>
  <Paragraphs>150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Arial</vt:lpstr>
      <vt:lpstr>微软雅黑</vt:lpstr>
      <vt:lpstr>Calibri</vt:lpstr>
      <vt:lpstr>等线</vt:lpstr>
      <vt:lpstr>Arial Unicode MS</vt:lpstr>
      <vt:lpstr>黑体</vt:lpstr>
      <vt:lpstr>FZLanTingHeiS-DB-GB</vt:lpstr>
      <vt:lpstr>Segoe Print</vt:lpstr>
      <vt:lpstr>Titillium</vt:lpstr>
      <vt:lpstr>Arial Unicode MS</vt:lpstr>
      <vt:lpstr>Calibri Light</vt:lpstr>
      <vt:lpstr>好未来ppt－对外展示 V4</vt:lpstr>
      <vt:lpstr>Office 主题</vt:lpstr>
      <vt:lpstr>数据安全意识</vt:lpstr>
      <vt:lpstr>目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数据分类分级</vt:lpstr>
      <vt:lpstr>2. 数据管理规定</vt:lpstr>
      <vt:lpstr>PowerPoint 演示文稿</vt:lpstr>
      <vt:lpstr>1. 数据防护-防丢失</vt:lpstr>
      <vt:lpstr>2. 数据防护-防泄露</vt:lpstr>
      <vt:lpstr>3. 数据防护-防窃取</vt:lpstr>
      <vt:lpstr>4. 数据防护-防篡改</vt:lpstr>
      <vt:lpstr>小结</vt:lpstr>
      <vt:lpstr>提高信息安全意识 携手共创美好未来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bingjie</cp:lastModifiedBy>
  <cp:revision>477</cp:revision>
  <dcterms:created xsi:type="dcterms:W3CDTF">2017-06-21T09:59:00Z</dcterms:created>
  <dcterms:modified xsi:type="dcterms:W3CDTF">2022-07-11T09:47:43Z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1537CCECD67B4562AEE7EB55178BBB52</vt:lpwstr>
  </property>
</Properties>
</file>